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2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96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08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13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26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7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66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84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5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1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895AC48-E968-489E-8AE1-3A6E8568C83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65011FC-DFA0-4E94-8328-660E398F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0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E1CC16BB-AB2C-4BCA-8804-E7C0B0BB89C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39" y="369079"/>
            <a:ext cx="1317236" cy="298911"/>
          </a:xfrm>
          <a:prstGeom prst="rect">
            <a:avLst/>
          </a:prstGeom>
        </p:spPr>
      </p:pic>
      <p:pic>
        <p:nvPicPr>
          <p:cNvPr id="9" name="object 5">
            <a:extLst>
              <a:ext uri="{FF2B5EF4-FFF2-40B4-BE49-F238E27FC236}">
                <a16:creationId xmlns:a16="http://schemas.microsoft.com/office/drawing/2014/main" id="{8BF5FE19-AB4E-4CF1-B653-8BFE6265BD46}"/>
              </a:ext>
            </a:extLst>
          </p:cNvPr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815016" y="232218"/>
            <a:ext cx="742950" cy="61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2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4ACDB4-024A-429B-A455-50079F95E4CF}"/>
              </a:ext>
            </a:extLst>
          </p:cNvPr>
          <p:cNvSpPr/>
          <p:nvPr/>
        </p:nvSpPr>
        <p:spPr>
          <a:xfrm>
            <a:off x="347204" y="2125060"/>
            <a:ext cx="6153309" cy="1278829"/>
          </a:xfrm>
          <a:prstGeom prst="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2943743863">
                  <a:custGeom>
                    <a:avLst/>
                    <a:gdLst>
                      <a:gd name="connsiteX0" fmla="*/ 0 w 6153309"/>
                      <a:gd name="connsiteY0" fmla="*/ 0 h 2424236"/>
                      <a:gd name="connsiteX1" fmla="*/ 622168 w 6153309"/>
                      <a:gd name="connsiteY1" fmla="*/ 0 h 2424236"/>
                      <a:gd name="connsiteX2" fmla="*/ 1121270 w 6153309"/>
                      <a:gd name="connsiteY2" fmla="*/ 0 h 2424236"/>
                      <a:gd name="connsiteX3" fmla="*/ 1620371 w 6153309"/>
                      <a:gd name="connsiteY3" fmla="*/ 0 h 2424236"/>
                      <a:gd name="connsiteX4" fmla="*/ 2365605 w 6153309"/>
                      <a:gd name="connsiteY4" fmla="*/ 0 h 2424236"/>
                      <a:gd name="connsiteX5" fmla="*/ 2987773 w 6153309"/>
                      <a:gd name="connsiteY5" fmla="*/ 0 h 2424236"/>
                      <a:gd name="connsiteX6" fmla="*/ 3794541 w 6153309"/>
                      <a:gd name="connsiteY6" fmla="*/ 0 h 2424236"/>
                      <a:gd name="connsiteX7" fmla="*/ 4539775 w 6153309"/>
                      <a:gd name="connsiteY7" fmla="*/ 0 h 2424236"/>
                      <a:gd name="connsiteX8" fmla="*/ 5223476 w 6153309"/>
                      <a:gd name="connsiteY8" fmla="*/ 0 h 2424236"/>
                      <a:gd name="connsiteX9" fmla="*/ 6153309 w 6153309"/>
                      <a:gd name="connsiteY9" fmla="*/ 0 h 2424236"/>
                      <a:gd name="connsiteX10" fmla="*/ 6153309 w 6153309"/>
                      <a:gd name="connsiteY10" fmla="*/ 630301 h 2424236"/>
                      <a:gd name="connsiteX11" fmla="*/ 6153309 w 6153309"/>
                      <a:gd name="connsiteY11" fmla="*/ 1187876 h 2424236"/>
                      <a:gd name="connsiteX12" fmla="*/ 6153309 w 6153309"/>
                      <a:gd name="connsiteY12" fmla="*/ 1721208 h 2424236"/>
                      <a:gd name="connsiteX13" fmla="*/ 6153309 w 6153309"/>
                      <a:gd name="connsiteY13" fmla="*/ 2424236 h 2424236"/>
                      <a:gd name="connsiteX14" fmla="*/ 5408075 w 6153309"/>
                      <a:gd name="connsiteY14" fmla="*/ 2424236 h 2424236"/>
                      <a:gd name="connsiteX15" fmla="*/ 4908973 w 6153309"/>
                      <a:gd name="connsiteY15" fmla="*/ 2424236 h 2424236"/>
                      <a:gd name="connsiteX16" fmla="*/ 4225272 w 6153309"/>
                      <a:gd name="connsiteY16" fmla="*/ 2424236 h 2424236"/>
                      <a:gd name="connsiteX17" fmla="*/ 3726170 w 6153309"/>
                      <a:gd name="connsiteY17" fmla="*/ 2424236 h 2424236"/>
                      <a:gd name="connsiteX18" fmla="*/ 3042469 w 6153309"/>
                      <a:gd name="connsiteY18" fmla="*/ 2424236 h 2424236"/>
                      <a:gd name="connsiteX19" fmla="*/ 2481835 w 6153309"/>
                      <a:gd name="connsiteY19" fmla="*/ 2424236 h 2424236"/>
                      <a:gd name="connsiteX20" fmla="*/ 1982733 w 6153309"/>
                      <a:gd name="connsiteY20" fmla="*/ 2424236 h 2424236"/>
                      <a:gd name="connsiteX21" fmla="*/ 1175966 w 6153309"/>
                      <a:gd name="connsiteY21" fmla="*/ 2424236 h 2424236"/>
                      <a:gd name="connsiteX22" fmla="*/ 0 w 6153309"/>
                      <a:gd name="connsiteY22" fmla="*/ 2424236 h 2424236"/>
                      <a:gd name="connsiteX23" fmla="*/ 0 w 6153309"/>
                      <a:gd name="connsiteY23" fmla="*/ 1818177 h 2424236"/>
                      <a:gd name="connsiteX24" fmla="*/ 0 w 6153309"/>
                      <a:gd name="connsiteY24" fmla="*/ 1260603 h 2424236"/>
                      <a:gd name="connsiteX25" fmla="*/ 0 w 6153309"/>
                      <a:gd name="connsiteY25" fmla="*/ 606059 h 2424236"/>
                      <a:gd name="connsiteX26" fmla="*/ 0 w 6153309"/>
                      <a:gd name="connsiteY26" fmla="*/ 0 h 24242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153309" h="2424236" fill="none" extrusionOk="0">
                        <a:moveTo>
                          <a:pt x="0" y="0"/>
                        </a:moveTo>
                        <a:cubicBezTo>
                          <a:pt x="161108" y="-31049"/>
                          <a:pt x="365338" y="-29367"/>
                          <a:pt x="622168" y="0"/>
                        </a:cubicBezTo>
                        <a:cubicBezTo>
                          <a:pt x="878998" y="29367"/>
                          <a:pt x="883104" y="-20946"/>
                          <a:pt x="1121270" y="0"/>
                        </a:cubicBezTo>
                        <a:cubicBezTo>
                          <a:pt x="1359436" y="20946"/>
                          <a:pt x="1383399" y="5104"/>
                          <a:pt x="1620371" y="0"/>
                        </a:cubicBezTo>
                        <a:cubicBezTo>
                          <a:pt x="1857343" y="-5104"/>
                          <a:pt x="2189288" y="-14317"/>
                          <a:pt x="2365605" y="0"/>
                        </a:cubicBezTo>
                        <a:cubicBezTo>
                          <a:pt x="2541922" y="14317"/>
                          <a:pt x="2843203" y="22400"/>
                          <a:pt x="2987773" y="0"/>
                        </a:cubicBezTo>
                        <a:cubicBezTo>
                          <a:pt x="3132343" y="-22400"/>
                          <a:pt x="3444890" y="36133"/>
                          <a:pt x="3794541" y="0"/>
                        </a:cubicBezTo>
                        <a:cubicBezTo>
                          <a:pt x="4144192" y="-36133"/>
                          <a:pt x="4269039" y="-2309"/>
                          <a:pt x="4539775" y="0"/>
                        </a:cubicBezTo>
                        <a:cubicBezTo>
                          <a:pt x="4810511" y="2309"/>
                          <a:pt x="5069298" y="-21688"/>
                          <a:pt x="5223476" y="0"/>
                        </a:cubicBezTo>
                        <a:cubicBezTo>
                          <a:pt x="5377654" y="21688"/>
                          <a:pt x="5935912" y="3289"/>
                          <a:pt x="6153309" y="0"/>
                        </a:cubicBezTo>
                        <a:cubicBezTo>
                          <a:pt x="6161956" y="171576"/>
                          <a:pt x="6174543" y="428957"/>
                          <a:pt x="6153309" y="630301"/>
                        </a:cubicBezTo>
                        <a:cubicBezTo>
                          <a:pt x="6132075" y="831645"/>
                          <a:pt x="6157831" y="940195"/>
                          <a:pt x="6153309" y="1187876"/>
                        </a:cubicBezTo>
                        <a:cubicBezTo>
                          <a:pt x="6148787" y="1435557"/>
                          <a:pt x="6168309" y="1477552"/>
                          <a:pt x="6153309" y="1721208"/>
                        </a:cubicBezTo>
                        <a:cubicBezTo>
                          <a:pt x="6138309" y="1964864"/>
                          <a:pt x="6140072" y="2132123"/>
                          <a:pt x="6153309" y="2424236"/>
                        </a:cubicBezTo>
                        <a:cubicBezTo>
                          <a:pt x="5953743" y="2402949"/>
                          <a:pt x="5653524" y="2453838"/>
                          <a:pt x="5408075" y="2424236"/>
                        </a:cubicBezTo>
                        <a:cubicBezTo>
                          <a:pt x="5162626" y="2394634"/>
                          <a:pt x="5142237" y="2400170"/>
                          <a:pt x="4908973" y="2424236"/>
                        </a:cubicBezTo>
                        <a:cubicBezTo>
                          <a:pt x="4675709" y="2448302"/>
                          <a:pt x="4528330" y="2430873"/>
                          <a:pt x="4225272" y="2424236"/>
                        </a:cubicBezTo>
                        <a:cubicBezTo>
                          <a:pt x="3922214" y="2417599"/>
                          <a:pt x="3953302" y="2437503"/>
                          <a:pt x="3726170" y="2424236"/>
                        </a:cubicBezTo>
                        <a:cubicBezTo>
                          <a:pt x="3499038" y="2410969"/>
                          <a:pt x="3212757" y="2454588"/>
                          <a:pt x="3042469" y="2424236"/>
                        </a:cubicBezTo>
                        <a:cubicBezTo>
                          <a:pt x="2872181" y="2393884"/>
                          <a:pt x="2639323" y="2418278"/>
                          <a:pt x="2481835" y="2424236"/>
                        </a:cubicBezTo>
                        <a:cubicBezTo>
                          <a:pt x="2324347" y="2430194"/>
                          <a:pt x="2155342" y="2415393"/>
                          <a:pt x="1982733" y="2424236"/>
                        </a:cubicBezTo>
                        <a:cubicBezTo>
                          <a:pt x="1810124" y="2433079"/>
                          <a:pt x="1574491" y="2421332"/>
                          <a:pt x="1175966" y="2424236"/>
                        </a:cubicBezTo>
                        <a:cubicBezTo>
                          <a:pt x="777441" y="2427140"/>
                          <a:pt x="498329" y="2425447"/>
                          <a:pt x="0" y="2424236"/>
                        </a:cubicBezTo>
                        <a:cubicBezTo>
                          <a:pt x="6472" y="2157216"/>
                          <a:pt x="16084" y="1981527"/>
                          <a:pt x="0" y="1818177"/>
                        </a:cubicBezTo>
                        <a:cubicBezTo>
                          <a:pt x="-16084" y="1654827"/>
                          <a:pt x="3015" y="1397468"/>
                          <a:pt x="0" y="1260603"/>
                        </a:cubicBezTo>
                        <a:cubicBezTo>
                          <a:pt x="-3015" y="1123738"/>
                          <a:pt x="-11573" y="829232"/>
                          <a:pt x="0" y="606059"/>
                        </a:cubicBezTo>
                        <a:cubicBezTo>
                          <a:pt x="11573" y="382886"/>
                          <a:pt x="-20662" y="212463"/>
                          <a:pt x="0" y="0"/>
                        </a:cubicBezTo>
                        <a:close/>
                      </a:path>
                      <a:path w="6153309" h="2424236" stroke="0" extrusionOk="0">
                        <a:moveTo>
                          <a:pt x="0" y="0"/>
                        </a:moveTo>
                        <a:cubicBezTo>
                          <a:pt x="325983" y="-21754"/>
                          <a:pt x="508401" y="-15077"/>
                          <a:pt x="683701" y="0"/>
                        </a:cubicBezTo>
                        <a:cubicBezTo>
                          <a:pt x="859001" y="15077"/>
                          <a:pt x="1023874" y="-19798"/>
                          <a:pt x="1182803" y="0"/>
                        </a:cubicBezTo>
                        <a:cubicBezTo>
                          <a:pt x="1341732" y="19798"/>
                          <a:pt x="1606823" y="-26969"/>
                          <a:pt x="1804971" y="0"/>
                        </a:cubicBezTo>
                        <a:cubicBezTo>
                          <a:pt x="2003119" y="26969"/>
                          <a:pt x="2334225" y="-34633"/>
                          <a:pt x="2611738" y="0"/>
                        </a:cubicBezTo>
                        <a:cubicBezTo>
                          <a:pt x="2889251" y="34633"/>
                          <a:pt x="3177798" y="36642"/>
                          <a:pt x="3356972" y="0"/>
                        </a:cubicBezTo>
                        <a:cubicBezTo>
                          <a:pt x="3536146" y="-36642"/>
                          <a:pt x="3725521" y="-663"/>
                          <a:pt x="3979140" y="0"/>
                        </a:cubicBezTo>
                        <a:cubicBezTo>
                          <a:pt x="4232759" y="663"/>
                          <a:pt x="4319579" y="-15805"/>
                          <a:pt x="4601308" y="0"/>
                        </a:cubicBezTo>
                        <a:cubicBezTo>
                          <a:pt x="4883037" y="15805"/>
                          <a:pt x="4990480" y="12694"/>
                          <a:pt x="5223476" y="0"/>
                        </a:cubicBezTo>
                        <a:cubicBezTo>
                          <a:pt x="5456472" y="-12694"/>
                          <a:pt x="5933747" y="-9995"/>
                          <a:pt x="6153309" y="0"/>
                        </a:cubicBezTo>
                        <a:cubicBezTo>
                          <a:pt x="6178589" y="249106"/>
                          <a:pt x="6156566" y="315872"/>
                          <a:pt x="6153309" y="581817"/>
                        </a:cubicBezTo>
                        <a:cubicBezTo>
                          <a:pt x="6150052" y="847762"/>
                          <a:pt x="6154254" y="924742"/>
                          <a:pt x="6153309" y="1212118"/>
                        </a:cubicBezTo>
                        <a:cubicBezTo>
                          <a:pt x="6152364" y="1499494"/>
                          <a:pt x="6171576" y="1586893"/>
                          <a:pt x="6153309" y="1793935"/>
                        </a:cubicBezTo>
                        <a:cubicBezTo>
                          <a:pt x="6135042" y="2000977"/>
                          <a:pt x="6149443" y="2206666"/>
                          <a:pt x="6153309" y="2424236"/>
                        </a:cubicBezTo>
                        <a:cubicBezTo>
                          <a:pt x="5822796" y="2451835"/>
                          <a:pt x="5665837" y="2432634"/>
                          <a:pt x="5408075" y="2424236"/>
                        </a:cubicBezTo>
                        <a:cubicBezTo>
                          <a:pt x="5150313" y="2415838"/>
                          <a:pt x="5066130" y="2439220"/>
                          <a:pt x="4847440" y="2424236"/>
                        </a:cubicBezTo>
                        <a:cubicBezTo>
                          <a:pt x="4628750" y="2409252"/>
                          <a:pt x="4430813" y="2400013"/>
                          <a:pt x="4163739" y="2424236"/>
                        </a:cubicBezTo>
                        <a:cubicBezTo>
                          <a:pt x="3896665" y="2448459"/>
                          <a:pt x="3525631" y="2411703"/>
                          <a:pt x="3356972" y="2424236"/>
                        </a:cubicBezTo>
                        <a:cubicBezTo>
                          <a:pt x="3188313" y="2436769"/>
                          <a:pt x="2999642" y="2412395"/>
                          <a:pt x="2857870" y="2424236"/>
                        </a:cubicBezTo>
                        <a:cubicBezTo>
                          <a:pt x="2716098" y="2436077"/>
                          <a:pt x="2534370" y="2409745"/>
                          <a:pt x="2297235" y="2424236"/>
                        </a:cubicBezTo>
                        <a:cubicBezTo>
                          <a:pt x="2060100" y="2438727"/>
                          <a:pt x="1988006" y="2431361"/>
                          <a:pt x="1736601" y="2424236"/>
                        </a:cubicBezTo>
                        <a:cubicBezTo>
                          <a:pt x="1485196" y="2417111"/>
                          <a:pt x="1222604" y="2431346"/>
                          <a:pt x="991366" y="2424236"/>
                        </a:cubicBezTo>
                        <a:cubicBezTo>
                          <a:pt x="760129" y="2417126"/>
                          <a:pt x="267190" y="2454901"/>
                          <a:pt x="0" y="2424236"/>
                        </a:cubicBezTo>
                        <a:cubicBezTo>
                          <a:pt x="-1862" y="2248510"/>
                          <a:pt x="-336" y="2025829"/>
                          <a:pt x="0" y="1866662"/>
                        </a:cubicBezTo>
                        <a:cubicBezTo>
                          <a:pt x="336" y="1707495"/>
                          <a:pt x="2201" y="1533923"/>
                          <a:pt x="0" y="1333330"/>
                        </a:cubicBezTo>
                        <a:cubicBezTo>
                          <a:pt x="-2201" y="1132737"/>
                          <a:pt x="27359" y="1011398"/>
                          <a:pt x="0" y="727271"/>
                        </a:cubicBezTo>
                        <a:cubicBezTo>
                          <a:pt x="-27359" y="443144"/>
                          <a:pt x="-16843" y="234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6E4302-B4B9-4811-8338-CBA6522FEF86}"/>
              </a:ext>
            </a:extLst>
          </p:cNvPr>
          <p:cNvSpPr txBox="1"/>
          <p:nvPr/>
        </p:nvSpPr>
        <p:spPr>
          <a:xfrm>
            <a:off x="357487" y="1774929"/>
            <a:ext cx="615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How should these changes make work safer?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6C32D5-0AA8-4A9C-9705-AA52720DDEC2}"/>
              </a:ext>
            </a:extLst>
          </p:cNvPr>
          <p:cNvSpPr txBox="1"/>
          <p:nvPr/>
        </p:nvSpPr>
        <p:spPr>
          <a:xfrm>
            <a:off x="487807" y="987294"/>
            <a:ext cx="6153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Worksheet 8: Planning a human factors evaluation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4A703D-681B-4EBE-A1C8-B4A484BADE2A}"/>
              </a:ext>
            </a:extLst>
          </p:cNvPr>
          <p:cNvSpPr txBox="1"/>
          <p:nvPr/>
        </p:nvSpPr>
        <p:spPr>
          <a:xfrm>
            <a:off x="349467" y="2135875"/>
            <a:ext cx="6153308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e.g., workers should now consult a checklist before carrying out their tasks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C18185-A9D6-4EF9-9316-2468D090531A}"/>
              </a:ext>
            </a:extLst>
          </p:cNvPr>
          <p:cNvSpPr/>
          <p:nvPr/>
        </p:nvSpPr>
        <p:spPr>
          <a:xfrm>
            <a:off x="371268" y="3833548"/>
            <a:ext cx="6153309" cy="1278829"/>
          </a:xfrm>
          <a:prstGeom prst="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2943743863">
                  <a:custGeom>
                    <a:avLst/>
                    <a:gdLst>
                      <a:gd name="connsiteX0" fmla="*/ 0 w 6153309"/>
                      <a:gd name="connsiteY0" fmla="*/ 0 h 2424236"/>
                      <a:gd name="connsiteX1" fmla="*/ 622168 w 6153309"/>
                      <a:gd name="connsiteY1" fmla="*/ 0 h 2424236"/>
                      <a:gd name="connsiteX2" fmla="*/ 1121270 w 6153309"/>
                      <a:gd name="connsiteY2" fmla="*/ 0 h 2424236"/>
                      <a:gd name="connsiteX3" fmla="*/ 1620371 w 6153309"/>
                      <a:gd name="connsiteY3" fmla="*/ 0 h 2424236"/>
                      <a:gd name="connsiteX4" fmla="*/ 2365605 w 6153309"/>
                      <a:gd name="connsiteY4" fmla="*/ 0 h 2424236"/>
                      <a:gd name="connsiteX5" fmla="*/ 2987773 w 6153309"/>
                      <a:gd name="connsiteY5" fmla="*/ 0 h 2424236"/>
                      <a:gd name="connsiteX6" fmla="*/ 3794541 w 6153309"/>
                      <a:gd name="connsiteY6" fmla="*/ 0 h 2424236"/>
                      <a:gd name="connsiteX7" fmla="*/ 4539775 w 6153309"/>
                      <a:gd name="connsiteY7" fmla="*/ 0 h 2424236"/>
                      <a:gd name="connsiteX8" fmla="*/ 5223476 w 6153309"/>
                      <a:gd name="connsiteY8" fmla="*/ 0 h 2424236"/>
                      <a:gd name="connsiteX9" fmla="*/ 6153309 w 6153309"/>
                      <a:gd name="connsiteY9" fmla="*/ 0 h 2424236"/>
                      <a:gd name="connsiteX10" fmla="*/ 6153309 w 6153309"/>
                      <a:gd name="connsiteY10" fmla="*/ 630301 h 2424236"/>
                      <a:gd name="connsiteX11" fmla="*/ 6153309 w 6153309"/>
                      <a:gd name="connsiteY11" fmla="*/ 1187876 h 2424236"/>
                      <a:gd name="connsiteX12" fmla="*/ 6153309 w 6153309"/>
                      <a:gd name="connsiteY12" fmla="*/ 1721208 h 2424236"/>
                      <a:gd name="connsiteX13" fmla="*/ 6153309 w 6153309"/>
                      <a:gd name="connsiteY13" fmla="*/ 2424236 h 2424236"/>
                      <a:gd name="connsiteX14" fmla="*/ 5408075 w 6153309"/>
                      <a:gd name="connsiteY14" fmla="*/ 2424236 h 2424236"/>
                      <a:gd name="connsiteX15" fmla="*/ 4908973 w 6153309"/>
                      <a:gd name="connsiteY15" fmla="*/ 2424236 h 2424236"/>
                      <a:gd name="connsiteX16" fmla="*/ 4225272 w 6153309"/>
                      <a:gd name="connsiteY16" fmla="*/ 2424236 h 2424236"/>
                      <a:gd name="connsiteX17" fmla="*/ 3726170 w 6153309"/>
                      <a:gd name="connsiteY17" fmla="*/ 2424236 h 2424236"/>
                      <a:gd name="connsiteX18" fmla="*/ 3042469 w 6153309"/>
                      <a:gd name="connsiteY18" fmla="*/ 2424236 h 2424236"/>
                      <a:gd name="connsiteX19" fmla="*/ 2481835 w 6153309"/>
                      <a:gd name="connsiteY19" fmla="*/ 2424236 h 2424236"/>
                      <a:gd name="connsiteX20" fmla="*/ 1982733 w 6153309"/>
                      <a:gd name="connsiteY20" fmla="*/ 2424236 h 2424236"/>
                      <a:gd name="connsiteX21" fmla="*/ 1175966 w 6153309"/>
                      <a:gd name="connsiteY21" fmla="*/ 2424236 h 2424236"/>
                      <a:gd name="connsiteX22" fmla="*/ 0 w 6153309"/>
                      <a:gd name="connsiteY22" fmla="*/ 2424236 h 2424236"/>
                      <a:gd name="connsiteX23" fmla="*/ 0 w 6153309"/>
                      <a:gd name="connsiteY23" fmla="*/ 1818177 h 2424236"/>
                      <a:gd name="connsiteX24" fmla="*/ 0 w 6153309"/>
                      <a:gd name="connsiteY24" fmla="*/ 1260603 h 2424236"/>
                      <a:gd name="connsiteX25" fmla="*/ 0 w 6153309"/>
                      <a:gd name="connsiteY25" fmla="*/ 606059 h 2424236"/>
                      <a:gd name="connsiteX26" fmla="*/ 0 w 6153309"/>
                      <a:gd name="connsiteY26" fmla="*/ 0 h 24242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153309" h="2424236" fill="none" extrusionOk="0">
                        <a:moveTo>
                          <a:pt x="0" y="0"/>
                        </a:moveTo>
                        <a:cubicBezTo>
                          <a:pt x="161108" y="-31049"/>
                          <a:pt x="365338" y="-29367"/>
                          <a:pt x="622168" y="0"/>
                        </a:cubicBezTo>
                        <a:cubicBezTo>
                          <a:pt x="878998" y="29367"/>
                          <a:pt x="883104" y="-20946"/>
                          <a:pt x="1121270" y="0"/>
                        </a:cubicBezTo>
                        <a:cubicBezTo>
                          <a:pt x="1359436" y="20946"/>
                          <a:pt x="1383399" y="5104"/>
                          <a:pt x="1620371" y="0"/>
                        </a:cubicBezTo>
                        <a:cubicBezTo>
                          <a:pt x="1857343" y="-5104"/>
                          <a:pt x="2189288" y="-14317"/>
                          <a:pt x="2365605" y="0"/>
                        </a:cubicBezTo>
                        <a:cubicBezTo>
                          <a:pt x="2541922" y="14317"/>
                          <a:pt x="2843203" y="22400"/>
                          <a:pt x="2987773" y="0"/>
                        </a:cubicBezTo>
                        <a:cubicBezTo>
                          <a:pt x="3132343" y="-22400"/>
                          <a:pt x="3444890" y="36133"/>
                          <a:pt x="3794541" y="0"/>
                        </a:cubicBezTo>
                        <a:cubicBezTo>
                          <a:pt x="4144192" y="-36133"/>
                          <a:pt x="4269039" y="-2309"/>
                          <a:pt x="4539775" y="0"/>
                        </a:cubicBezTo>
                        <a:cubicBezTo>
                          <a:pt x="4810511" y="2309"/>
                          <a:pt x="5069298" y="-21688"/>
                          <a:pt x="5223476" y="0"/>
                        </a:cubicBezTo>
                        <a:cubicBezTo>
                          <a:pt x="5377654" y="21688"/>
                          <a:pt x="5935912" y="3289"/>
                          <a:pt x="6153309" y="0"/>
                        </a:cubicBezTo>
                        <a:cubicBezTo>
                          <a:pt x="6161956" y="171576"/>
                          <a:pt x="6174543" y="428957"/>
                          <a:pt x="6153309" y="630301"/>
                        </a:cubicBezTo>
                        <a:cubicBezTo>
                          <a:pt x="6132075" y="831645"/>
                          <a:pt x="6157831" y="940195"/>
                          <a:pt x="6153309" y="1187876"/>
                        </a:cubicBezTo>
                        <a:cubicBezTo>
                          <a:pt x="6148787" y="1435557"/>
                          <a:pt x="6168309" y="1477552"/>
                          <a:pt x="6153309" y="1721208"/>
                        </a:cubicBezTo>
                        <a:cubicBezTo>
                          <a:pt x="6138309" y="1964864"/>
                          <a:pt x="6140072" y="2132123"/>
                          <a:pt x="6153309" y="2424236"/>
                        </a:cubicBezTo>
                        <a:cubicBezTo>
                          <a:pt x="5953743" y="2402949"/>
                          <a:pt x="5653524" y="2453838"/>
                          <a:pt x="5408075" y="2424236"/>
                        </a:cubicBezTo>
                        <a:cubicBezTo>
                          <a:pt x="5162626" y="2394634"/>
                          <a:pt x="5142237" y="2400170"/>
                          <a:pt x="4908973" y="2424236"/>
                        </a:cubicBezTo>
                        <a:cubicBezTo>
                          <a:pt x="4675709" y="2448302"/>
                          <a:pt x="4528330" y="2430873"/>
                          <a:pt x="4225272" y="2424236"/>
                        </a:cubicBezTo>
                        <a:cubicBezTo>
                          <a:pt x="3922214" y="2417599"/>
                          <a:pt x="3953302" y="2437503"/>
                          <a:pt x="3726170" y="2424236"/>
                        </a:cubicBezTo>
                        <a:cubicBezTo>
                          <a:pt x="3499038" y="2410969"/>
                          <a:pt x="3212757" y="2454588"/>
                          <a:pt x="3042469" y="2424236"/>
                        </a:cubicBezTo>
                        <a:cubicBezTo>
                          <a:pt x="2872181" y="2393884"/>
                          <a:pt x="2639323" y="2418278"/>
                          <a:pt x="2481835" y="2424236"/>
                        </a:cubicBezTo>
                        <a:cubicBezTo>
                          <a:pt x="2324347" y="2430194"/>
                          <a:pt x="2155342" y="2415393"/>
                          <a:pt x="1982733" y="2424236"/>
                        </a:cubicBezTo>
                        <a:cubicBezTo>
                          <a:pt x="1810124" y="2433079"/>
                          <a:pt x="1574491" y="2421332"/>
                          <a:pt x="1175966" y="2424236"/>
                        </a:cubicBezTo>
                        <a:cubicBezTo>
                          <a:pt x="777441" y="2427140"/>
                          <a:pt x="498329" y="2425447"/>
                          <a:pt x="0" y="2424236"/>
                        </a:cubicBezTo>
                        <a:cubicBezTo>
                          <a:pt x="6472" y="2157216"/>
                          <a:pt x="16084" y="1981527"/>
                          <a:pt x="0" y="1818177"/>
                        </a:cubicBezTo>
                        <a:cubicBezTo>
                          <a:pt x="-16084" y="1654827"/>
                          <a:pt x="3015" y="1397468"/>
                          <a:pt x="0" y="1260603"/>
                        </a:cubicBezTo>
                        <a:cubicBezTo>
                          <a:pt x="-3015" y="1123738"/>
                          <a:pt x="-11573" y="829232"/>
                          <a:pt x="0" y="606059"/>
                        </a:cubicBezTo>
                        <a:cubicBezTo>
                          <a:pt x="11573" y="382886"/>
                          <a:pt x="-20662" y="212463"/>
                          <a:pt x="0" y="0"/>
                        </a:cubicBezTo>
                        <a:close/>
                      </a:path>
                      <a:path w="6153309" h="2424236" stroke="0" extrusionOk="0">
                        <a:moveTo>
                          <a:pt x="0" y="0"/>
                        </a:moveTo>
                        <a:cubicBezTo>
                          <a:pt x="325983" y="-21754"/>
                          <a:pt x="508401" y="-15077"/>
                          <a:pt x="683701" y="0"/>
                        </a:cubicBezTo>
                        <a:cubicBezTo>
                          <a:pt x="859001" y="15077"/>
                          <a:pt x="1023874" y="-19798"/>
                          <a:pt x="1182803" y="0"/>
                        </a:cubicBezTo>
                        <a:cubicBezTo>
                          <a:pt x="1341732" y="19798"/>
                          <a:pt x="1606823" y="-26969"/>
                          <a:pt x="1804971" y="0"/>
                        </a:cubicBezTo>
                        <a:cubicBezTo>
                          <a:pt x="2003119" y="26969"/>
                          <a:pt x="2334225" y="-34633"/>
                          <a:pt x="2611738" y="0"/>
                        </a:cubicBezTo>
                        <a:cubicBezTo>
                          <a:pt x="2889251" y="34633"/>
                          <a:pt x="3177798" y="36642"/>
                          <a:pt x="3356972" y="0"/>
                        </a:cubicBezTo>
                        <a:cubicBezTo>
                          <a:pt x="3536146" y="-36642"/>
                          <a:pt x="3725521" y="-663"/>
                          <a:pt x="3979140" y="0"/>
                        </a:cubicBezTo>
                        <a:cubicBezTo>
                          <a:pt x="4232759" y="663"/>
                          <a:pt x="4319579" y="-15805"/>
                          <a:pt x="4601308" y="0"/>
                        </a:cubicBezTo>
                        <a:cubicBezTo>
                          <a:pt x="4883037" y="15805"/>
                          <a:pt x="4990480" y="12694"/>
                          <a:pt x="5223476" y="0"/>
                        </a:cubicBezTo>
                        <a:cubicBezTo>
                          <a:pt x="5456472" y="-12694"/>
                          <a:pt x="5933747" y="-9995"/>
                          <a:pt x="6153309" y="0"/>
                        </a:cubicBezTo>
                        <a:cubicBezTo>
                          <a:pt x="6178589" y="249106"/>
                          <a:pt x="6156566" y="315872"/>
                          <a:pt x="6153309" y="581817"/>
                        </a:cubicBezTo>
                        <a:cubicBezTo>
                          <a:pt x="6150052" y="847762"/>
                          <a:pt x="6154254" y="924742"/>
                          <a:pt x="6153309" y="1212118"/>
                        </a:cubicBezTo>
                        <a:cubicBezTo>
                          <a:pt x="6152364" y="1499494"/>
                          <a:pt x="6171576" y="1586893"/>
                          <a:pt x="6153309" y="1793935"/>
                        </a:cubicBezTo>
                        <a:cubicBezTo>
                          <a:pt x="6135042" y="2000977"/>
                          <a:pt x="6149443" y="2206666"/>
                          <a:pt x="6153309" y="2424236"/>
                        </a:cubicBezTo>
                        <a:cubicBezTo>
                          <a:pt x="5822796" y="2451835"/>
                          <a:pt x="5665837" y="2432634"/>
                          <a:pt x="5408075" y="2424236"/>
                        </a:cubicBezTo>
                        <a:cubicBezTo>
                          <a:pt x="5150313" y="2415838"/>
                          <a:pt x="5066130" y="2439220"/>
                          <a:pt x="4847440" y="2424236"/>
                        </a:cubicBezTo>
                        <a:cubicBezTo>
                          <a:pt x="4628750" y="2409252"/>
                          <a:pt x="4430813" y="2400013"/>
                          <a:pt x="4163739" y="2424236"/>
                        </a:cubicBezTo>
                        <a:cubicBezTo>
                          <a:pt x="3896665" y="2448459"/>
                          <a:pt x="3525631" y="2411703"/>
                          <a:pt x="3356972" y="2424236"/>
                        </a:cubicBezTo>
                        <a:cubicBezTo>
                          <a:pt x="3188313" y="2436769"/>
                          <a:pt x="2999642" y="2412395"/>
                          <a:pt x="2857870" y="2424236"/>
                        </a:cubicBezTo>
                        <a:cubicBezTo>
                          <a:pt x="2716098" y="2436077"/>
                          <a:pt x="2534370" y="2409745"/>
                          <a:pt x="2297235" y="2424236"/>
                        </a:cubicBezTo>
                        <a:cubicBezTo>
                          <a:pt x="2060100" y="2438727"/>
                          <a:pt x="1988006" y="2431361"/>
                          <a:pt x="1736601" y="2424236"/>
                        </a:cubicBezTo>
                        <a:cubicBezTo>
                          <a:pt x="1485196" y="2417111"/>
                          <a:pt x="1222604" y="2431346"/>
                          <a:pt x="991366" y="2424236"/>
                        </a:cubicBezTo>
                        <a:cubicBezTo>
                          <a:pt x="760129" y="2417126"/>
                          <a:pt x="267190" y="2454901"/>
                          <a:pt x="0" y="2424236"/>
                        </a:cubicBezTo>
                        <a:cubicBezTo>
                          <a:pt x="-1862" y="2248510"/>
                          <a:pt x="-336" y="2025829"/>
                          <a:pt x="0" y="1866662"/>
                        </a:cubicBezTo>
                        <a:cubicBezTo>
                          <a:pt x="336" y="1707495"/>
                          <a:pt x="2201" y="1533923"/>
                          <a:pt x="0" y="1333330"/>
                        </a:cubicBezTo>
                        <a:cubicBezTo>
                          <a:pt x="-2201" y="1132737"/>
                          <a:pt x="27359" y="1011398"/>
                          <a:pt x="0" y="727271"/>
                        </a:cubicBezTo>
                        <a:cubicBezTo>
                          <a:pt x="-27359" y="443144"/>
                          <a:pt x="-16843" y="234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06F29-1A4B-4421-A2DC-C9C8FDAEC4BB}"/>
              </a:ext>
            </a:extLst>
          </p:cNvPr>
          <p:cNvSpPr txBox="1"/>
          <p:nvPr/>
        </p:nvSpPr>
        <p:spPr>
          <a:xfrm>
            <a:off x="365509" y="3483417"/>
            <a:ext cx="615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2.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What metrics should change?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91EFF3-2CC4-4FF0-A9DF-ADED682CDD26}"/>
              </a:ext>
            </a:extLst>
          </p:cNvPr>
          <p:cNvSpPr txBox="1"/>
          <p:nvPr/>
        </p:nvSpPr>
        <p:spPr>
          <a:xfrm>
            <a:off x="357489" y="3844363"/>
            <a:ext cx="6153308" cy="382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e.g., the checklist should be submitted, so there should be a record of how many checklists are completed and how many times the task is done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927A6F-309B-4559-ADC6-67E33378AC03}"/>
              </a:ext>
            </a:extLst>
          </p:cNvPr>
          <p:cNvSpPr/>
          <p:nvPr/>
        </p:nvSpPr>
        <p:spPr>
          <a:xfrm>
            <a:off x="371268" y="5550048"/>
            <a:ext cx="6153309" cy="1278829"/>
          </a:xfrm>
          <a:prstGeom prst="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2943743863">
                  <a:custGeom>
                    <a:avLst/>
                    <a:gdLst>
                      <a:gd name="connsiteX0" fmla="*/ 0 w 6153309"/>
                      <a:gd name="connsiteY0" fmla="*/ 0 h 2424236"/>
                      <a:gd name="connsiteX1" fmla="*/ 622168 w 6153309"/>
                      <a:gd name="connsiteY1" fmla="*/ 0 h 2424236"/>
                      <a:gd name="connsiteX2" fmla="*/ 1121270 w 6153309"/>
                      <a:gd name="connsiteY2" fmla="*/ 0 h 2424236"/>
                      <a:gd name="connsiteX3" fmla="*/ 1620371 w 6153309"/>
                      <a:gd name="connsiteY3" fmla="*/ 0 h 2424236"/>
                      <a:gd name="connsiteX4" fmla="*/ 2365605 w 6153309"/>
                      <a:gd name="connsiteY4" fmla="*/ 0 h 2424236"/>
                      <a:gd name="connsiteX5" fmla="*/ 2987773 w 6153309"/>
                      <a:gd name="connsiteY5" fmla="*/ 0 h 2424236"/>
                      <a:gd name="connsiteX6" fmla="*/ 3794541 w 6153309"/>
                      <a:gd name="connsiteY6" fmla="*/ 0 h 2424236"/>
                      <a:gd name="connsiteX7" fmla="*/ 4539775 w 6153309"/>
                      <a:gd name="connsiteY7" fmla="*/ 0 h 2424236"/>
                      <a:gd name="connsiteX8" fmla="*/ 5223476 w 6153309"/>
                      <a:gd name="connsiteY8" fmla="*/ 0 h 2424236"/>
                      <a:gd name="connsiteX9" fmla="*/ 6153309 w 6153309"/>
                      <a:gd name="connsiteY9" fmla="*/ 0 h 2424236"/>
                      <a:gd name="connsiteX10" fmla="*/ 6153309 w 6153309"/>
                      <a:gd name="connsiteY10" fmla="*/ 630301 h 2424236"/>
                      <a:gd name="connsiteX11" fmla="*/ 6153309 w 6153309"/>
                      <a:gd name="connsiteY11" fmla="*/ 1187876 h 2424236"/>
                      <a:gd name="connsiteX12" fmla="*/ 6153309 w 6153309"/>
                      <a:gd name="connsiteY12" fmla="*/ 1721208 h 2424236"/>
                      <a:gd name="connsiteX13" fmla="*/ 6153309 w 6153309"/>
                      <a:gd name="connsiteY13" fmla="*/ 2424236 h 2424236"/>
                      <a:gd name="connsiteX14" fmla="*/ 5408075 w 6153309"/>
                      <a:gd name="connsiteY14" fmla="*/ 2424236 h 2424236"/>
                      <a:gd name="connsiteX15" fmla="*/ 4908973 w 6153309"/>
                      <a:gd name="connsiteY15" fmla="*/ 2424236 h 2424236"/>
                      <a:gd name="connsiteX16" fmla="*/ 4225272 w 6153309"/>
                      <a:gd name="connsiteY16" fmla="*/ 2424236 h 2424236"/>
                      <a:gd name="connsiteX17" fmla="*/ 3726170 w 6153309"/>
                      <a:gd name="connsiteY17" fmla="*/ 2424236 h 2424236"/>
                      <a:gd name="connsiteX18" fmla="*/ 3042469 w 6153309"/>
                      <a:gd name="connsiteY18" fmla="*/ 2424236 h 2424236"/>
                      <a:gd name="connsiteX19" fmla="*/ 2481835 w 6153309"/>
                      <a:gd name="connsiteY19" fmla="*/ 2424236 h 2424236"/>
                      <a:gd name="connsiteX20" fmla="*/ 1982733 w 6153309"/>
                      <a:gd name="connsiteY20" fmla="*/ 2424236 h 2424236"/>
                      <a:gd name="connsiteX21" fmla="*/ 1175966 w 6153309"/>
                      <a:gd name="connsiteY21" fmla="*/ 2424236 h 2424236"/>
                      <a:gd name="connsiteX22" fmla="*/ 0 w 6153309"/>
                      <a:gd name="connsiteY22" fmla="*/ 2424236 h 2424236"/>
                      <a:gd name="connsiteX23" fmla="*/ 0 w 6153309"/>
                      <a:gd name="connsiteY23" fmla="*/ 1818177 h 2424236"/>
                      <a:gd name="connsiteX24" fmla="*/ 0 w 6153309"/>
                      <a:gd name="connsiteY24" fmla="*/ 1260603 h 2424236"/>
                      <a:gd name="connsiteX25" fmla="*/ 0 w 6153309"/>
                      <a:gd name="connsiteY25" fmla="*/ 606059 h 2424236"/>
                      <a:gd name="connsiteX26" fmla="*/ 0 w 6153309"/>
                      <a:gd name="connsiteY26" fmla="*/ 0 h 24242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153309" h="2424236" fill="none" extrusionOk="0">
                        <a:moveTo>
                          <a:pt x="0" y="0"/>
                        </a:moveTo>
                        <a:cubicBezTo>
                          <a:pt x="161108" y="-31049"/>
                          <a:pt x="365338" y="-29367"/>
                          <a:pt x="622168" y="0"/>
                        </a:cubicBezTo>
                        <a:cubicBezTo>
                          <a:pt x="878998" y="29367"/>
                          <a:pt x="883104" y="-20946"/>
                          <a:pt x="1121270" y="0"/>
                        </a:cubicBezTo>
                        <a:cubicBezTo>
                          <a:pt x="1359436" y="20946"/>
                          <a:pt x="1383399" y="5104"/>
                          <a:pt x="1620371" y="0"/>
                        </a:cubicBezTo>
                        <a:cubicBezTo>
                          <a:pt x="1857343" y="-5104"/>
                          <a:pt x="2189288" y="-14317"/>
                          <a:pt x="2365605" y="0"/>
                        </a:cubicBezTo>
                        <a:cubicBezTo>
                          <a:pt x="2541922" y="14317"/>
                          <a:pt x="2843203" y="22400"/>
                          <a:pt x="2987773" y="0"/>
                        </a:cubicBezTo>
                        <a:cubicBezTo>
                          <a:pt x="3132343" y="-22400"/>
                          <a:pt x="3444890" y="36133"/>
                          <a:pt x="3794541" y="0"/>
                        </a:cubicBezTo>
                        <a:cubicBezTo>
                          <a:pt x="4144192" y="-36133"/>
                          <a:pt x="4269039" y="-2309"/>
                          <a:pt x="4539775" y="0"/>
                        </a:cubicBezTo>
                        <a:cubicBezTo>
                          <a:pt x="4810511" y="2309"/>
                          <a:pt x="5069298" y="-21688"/>
                          <a:pt x="5223476" y="0"/>
                        </a:cubicBezTo>
                        <a:cubicBezTo>
                          <a:pt x="5377654" y="21688"/>
                          <a:pt x="5935912" y="3289"/>
                          <a:pt x="6153309" y="0"/>
                        </a:cubicBezTo>
                        <a:cubicBezTo>
                          <a:pt x="6161956" y="171576"/>
                          <a:pt x="6174543" y="428957"/>
                          <a:pt x="6153309" y="630301"/>
                        </a:cubicBezTo>
                        <a:cubicBezTo>
                          <a:pt x="6132075" y="831645"/>
                          <a:pt x="6157831" y="940195"/>
                          <a:pt x="6153309" y="1187876"/>
                        </a:cubicBezTo>
                        <a:cubicBezTo>
                          <a:pt x="6148787" y="1435557"/>
                          <a:pt x="6168309" y="1477552"/>
                          <a:pt x="6153309" y="1721208"/>
                        </a:cubicBezTo>
                        <a:cubicBezTo>
                          <a:pt x="6138309" y="1964864"/>
                          <a:pt x="6140072" y="2132123"/>
                          <a:pt x="6153309" y="2424236"/>
                        </a:cubicBezTo>
                        <a:cubicBezTo>
                          <a:pt x="5953743" y="2402949"/>
                          <a:pt x="5653524" y="2453838"/>
                          <a:pt x="5408075" y="2424236"/>
                        </a:cubicBezTo>
                        <a:cubicBezTo>
                          <a:pt x="5162626" y="2394634"/>
                          <a:pt x="5142237" y="2400170"/>
                          <a:pt x="4908973" y="2424236"/>
                        </a:cubicBezTo>
                        <a:cubicBezTo>
                          <a:pt x="4675709" y="2448302"/>
                          <a:pt x="4528330" y="2430873"/>
                          <a:pt x="4225272" y="2424236"/>
                        </a:cubicBezTo>
                        <a:cubicBezTo>
                          <a:pt x="3922214" y="2417599"/>
                          <a:pt x="3953302" y="2437503"/>
                          <a:pt x="3726170" y="2424236"/>
                        </a:cubicBezTo>
                        <a:cubicBezTo>
                          <a:pt x="3499038" y="2410969"/>
                          <a:pt x="3212757" y="2454588"/>
                          <a:pt x="3042469" y="2424236"/>
                        </a:cubicBezTo>
                        <a:cubicBezTo>
                          <a:pt x="2872181" y="2393884"/>
                          <a:pt x="2639323" y="2418278"/>
                          <a:pt x="2481835" y="2424236"/>
                        </a:cubicBezTo>
                        <a:cubicBezTo>
                          <a:pt x="2324347" y="2430194"/>
                          <a:pt x="2155342" y="2415393"/>
                          <a:pt x="1982733" y="2424236"/>
                        </a:cubicBezTo>
                        <a:cubicBezTo>
                          <a:pt x="1810124" y="2433079"/>
                          <a:pt x="1574491" y="2421332"/>
                          <a:pt x="1175966" y="2424236"/>
                        </a:cubicBezTo>
                        <a:cubicBezTo>
                          <a:pt x="777441" y="2427140"/>
                          <a:pt x="498329" y="2425447"/>
                          <a:pt x="0" y="2424236"/>
                        </a:cubicBezTo>
                        <a:cubicBezTo>
                          <a:pt x="6472" y="2157216"/>
                          <a:pt x="16084" y="1981527"/>
                          <a:pt x="0" y="1818177"/>
                        </a:cubicBezTo>
                        <a:cubicBezTo>
                          <a:pt x="-16084" y="1654827"/>
                          <a:pt x="3015" y="1397468"/>
                          <a:pt x="0" y="1260603"/>
                        </a:cubicBezTo>
                        <a:cubicBezTo>
                          <a:pt x="-3015" y="1123738"/>
                          <a:pt x="-11573" y="829232"/>
                          <a:pt x="0" y="606059"/>
                        </a:cubicBezTo>
                        <a:cubicBezTo>
                          <a:pt x="11573" y="382886"/>
                          <a:pt x="-20662" y="212463"/>
                          <a:pt x="0" y="0"/>
                        </a:cubicBezTo>
                        <a:close/>
                      </a:path>
                      <a:path w="6153309" h="2424236" stroke="0" extrusionOk="0">
                        <a:moveTo>
                          <a:pt x="0" y="0"/>
                        </a:moveTo>
                        <a:cubicBezTo>
                          <a:pt x="325983" y="-21754"/>
                          <a:pt x="508401" y="-15077"/>
                          <a:pt x="683701" y="0"/>
                        </a:cubicBezTo>
                        <a:cubicBezTo>
                          <a:pt x="859001" y="15077"/>
                          <a:pt x="1023874" y="-19798"/>
                          <a:pt x="1182803" y="0"/>
                        </a:cubicBezTo>
                        <a:cubicBezTo>
                          <a:pt x="1341732" y="19798"/>
                          <a:pt x="1606823" y="-26969"/>
                          <a:pt x="1804971" y="0"/>
                        </a:cubicBezTo>
                        <a:cubicBezTo>
                          <a:pt x="2003119" y="26969"/>
                          <a:pt x="2334225" y="-34633"/>
                          <a:pt x="2611738" y="0"/>
                        </a:cubicBezTo>
                        <a:cubicBezTo>
                          <a:pt x="2889251" y="34633"/>
                          <a:pt x="3177798" y="36642"/>
                          <a:pt x="3356972" y="0"/>
                        </a:cubicBezTo>
                        <a:cubicBezTo>
                          <a:pt x="3536146" y="-36642"/>
                          <a:pt x="3725521" y="-663"/>
                          <a:pt x="3979140" y="0"/>
                        </a:cubicBezTo>
                        <a:cubicBezTo>
                          <a:pt x="4232759" y="663"/>
                          <a:pt x="4319579" y="-15805"/>
                          <a:pt x="4601308" y="0"/>
                        </a:cubicBezTo>
                        <a:cubicBezTo>
                          <a:pt x="4883037" y="15805"/>
                          <a:pt x="4990480" y="12694"/>
                          <a:pt x="5223476" y="0"/>
                        </a:cubicBezTo>
                        <a:cubicBezTo>
                          <a:pt x="5456472" y="-12694"/>
                          <a:pt x="5933747" y="-9995"/>
                          <a:pt x="6153309" y="0"/>
                        </a:cubicBezTo>
                        <a:cubicBezTo>
                          <a:pt x="6178589" y="249106"/>
                          <a:pt x="6156566" y="315872"/>
                          <a:pt x="6153309" y="581817"/>
                        </a:cubicBezTo>
                        <a:cubicBezTo>
                          <a:pt x="6150052" y="847762"/>
                          <a:pt x="6154254" y="924742"/>
                          <a:pt x="6153309" y="1212118"/>
                        </a:cubicBezTo>
                        <a:cubicBezTo>
                          <a:pt x="6152364" y="1499494"/>
                          <a:pt x="6171576" y="1586893"/>
                          <a:pt x="6153309" y="1793935"/>
                        </a:cubicBezTo>
                        <a:cubicBezTo>
                          <a:pt x="6135042" y="2000977"/>
                          <a:pt x="6149443" y="2206666"/>
                          <a:pt x="6153309" y="2424236"/>
                        </a:cubicBezTo>
                        <a:cubicBezTo>
                          <a:pt x="5822796" y="2451835"/>
                          <a:pt x="5665837" y="2432634"/>
                          <a:pt x="5408075" y="2424236"/>
                        </a:cubicBezTo>
                        <a:cubicBezTo>
                          <a:pt x="5150313" y="2415838"/>
                          <a:pt x="5066130" y="2439220"/>
                          <a:pt x="4847440" y="2424236"/>
                        </a:cubicBezTo>
                        <a:cubicBezTo>
                          <a:pt x="4628750" y="2409252"/>
                          <a:pt x="4430813" y="2400013"/>
                          <a:pt x="4163739" y="2424236"/>
                        </a:cubicBezTo>
                        <a:cubicBezTo>
                          <a:pt x="3896665" y="2448459"/>
                          <a:pt x="3525631" y="2411703"/>
                          <a:pt x="3356972" y="2424236"/>
                        </a:cubicBezTo>
                        <a:cubicBezTo>
                          <a:pt x="3188313" y="2436769"/>
                          <a:pt x="2999642" y="2412395"/>
                          <a:pt x="2857870" y="2424236"/>
                        </a:cubicBezTo>
                        <a:cubicBezTo>
                          <a:pt x="2716098" y="2436077"/>
                          <a:pt x="2534370" y="2409745"/>
                          <a:pt x="2297235" y="2424236"/>
                        </a:cubicBezTo>
                        <a:cubicBezTo>
                          <a:pt x="2060100" y="2438727"/>
                          <a:pt x="1988006" y="2431361"/>
                          <a:pt x="1736601" y="2424236"/>
                        </a:cubicBezTo>
                        <a:cubicBezTo>
                          <a:pt x="1485196" y="2417111"/>
                          <a:pt x="1222604" y="2431346"/>
                          <a:pt x="991366" y="2424236"/>
                        </a:cubicBezTo>
                        <a:cubicBezTo>
                          <a:pt x="760129" y="2417126"/>
                          <a:pt x="267190" y="2454901"/>
                          <a:pt x="0" y="2424236"/>
                        </a:cubicBezTo>
                        <a:cubicBezTo>
                          <a:pt x="-1862" y="2248510"/>
                          <a:pt x="-336" y="2025829"/>
                          <a:pt x="0" y="1866662"/>
                        </a:cubicBezTo>
                        <a:cubicBezTo>
                          <a:pt x="336" y="1707495"/>
                          <a:pt x="2201" y="1533923"/>
                          <a:pt x="0" y="1333330"/>
                        </a:cubicBezTo>
                        <a:cubicBezTo>
                          <a:pt x="-2201" y="1132737"/>
                          <a:pt x="27359" y="1011398"/>
                          <a:pt x="0" y="727271"/>
                        </a:cubicBezTo>
                        <a:cubicBezTo>
                          <a:pt x="-27359" y="443144"/>
                          <a:pt x="-16843" y="234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FF1B5A-CE52-4A36-BAC6-611A2A7FF7EE}"/>
              </a:ext>
            </a:extLst>
          </p:cNvPr>
          <p:cNvSpPr txBox="1"/>
          <p:nvPr/>
        </p:nvSpPr>
        <p:spPr>
          <a:xfrm>
            <a:off x="381551" y="5199917"/>
            <a:ext cx="615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W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ho would have an informed opinion on this change?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B620FD-101F-447D-AE26-C70B94BBF101}"/>
              </a:ext>
            </a:extLst>
          </p:cNvPr>
          <p:cNvSpPr txBox="1"/>
          <p:nvPr/>
        </p:nvSpPr>
        <p:spPr>
          <a:xfrm>
            <a:off x="373531" y="5560863"/>
            <a:ext cx="6153308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e.g., shift supervisors will know if there are any issues and if the checklist is being used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9730A7-3A0D-4DF2-AC29-27786C18776A}"/>
              </a:ext>
            </a:extLst>
          </p:cNvPr>
          <p:cNvSpPr/>
          <p:nvPr/>
        </p:nvSpPr>
        <p:spPr>
          <a:xfrm>
            <a:off x="371268" y="7250511"/>
            <a:ext cx="6153309" cy="1278829"/>
          </a:xfrm>
          <a:prstGeom prst="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2943743863">
                  <a:custGeom>
                    <a:avLst/>
                    <a:gdLst>
                      <a:gd name="connsiteX0" fmla="*/ 0 w 6153309"/>
                      <a:gd name="connsiteY0" fmla="*/ 0 h 2424236"/>
                      <a:gd name="connsiteX1" fmla="*/ 622168 w 6153309"/>
                      <a:gd name="connsiteY1" fmla="*/ 0 h 2424236"/>
                      <a:gd name="connsiteX2" fmla="*/ 1121270 w 6153309"/>
                      <a:gd name="connsiteY2" fmla="*/ 0 h 2424236"/>
                      <a:gd name="connsiteX3" fmla="*/ 1620371 w 6153309"/>
                      <a:gd name="connsiteY3" fmla="*/ 0 h 2424236"/>
                      <a:gd name="connsiteX4" fmla="*/ 2365605 w 6153309"/>
                      <a:gd name="connsiteY4" fmla="*/ 0 h 2424236"/>
                      <a:gd name="connsiteX5" fmla="*/ 2987773 w 6153309"/>
                      <a:gd name="connsiteY5" fmla="*/ 0 h 2424236"/>
                      <a:gd name="connsiteX6" fmla="*/ 3794541 w 6153309"/>
                      <a:gd name="connsiteY6" fmla="*/ 0 h 2424236"/>
                      <a:gd name="connsiteX7" fmla="*/ 4539775 w 6153309"/>
                      <a:gd name="connsiteY7" fmla="*/ 0 h 2424236"/>
                      <a:gd name="connsiteX8" fmla="*/ 5223476 w 6153309"/>
                      <a:gd name="connsiteY8" fmla="*/ 0 h 2424236"/>
                      <a:gd name="connsiteX9" fmla="*/ 6153309 w 6153309"/>
                      <a:gd name="connsiteY9" fmla="*/ 0 h 2424236"/>
                      <a:gd name="connsiteX10" fmla="*/ 6153309 w 6153309"/>
                      <a:gd name="connsiteY10" fmla="*/ 630301 h 2424236"/>
                      <a:gd name="connsiteX11" fmla="*/ 6153309 w 6153309"/>
                      <a:gd name="connsiteY11" fmla="*/ 1187876 h 2424236"/>
                      <a:gd name="connsiteX12" fmla="*/ 6153309 w 6153309"/>
                      <a:gd name="connsiteY12" fmla="*/ 1721208 h 2424236"/>
                      <a:gd name="connsiteX13" fmla="*/ 6153309 w 6153309"/>
                      <a:gd name="connsiteY13" fmla="*/ 2424236 h 2424236"/>
                      <a:gd name="connsiteX14" fmla="*/ 5408075 w 6153309"/>
                      <a:gd name="connsiteY14" fmla="*/ 2424236 h 2424236"/>
                      <a:gd name="connsiteX15" fmla="*/ 4908973 w 6153309"/>
                      <a:gd name="connsiteY15" fmla="*/ 2424236 h 2424236"/>
                      <a:gd name="connsiteX16" fmla="*/ 4225272 w 6153309"/>
                      <a:gd name="connsiteY16" fmla="*/ 2424236 h 2424236"/>
                      <a:gd name="connsiteX17" fmla="*/ 3726170 w 6153309"/>
                      <a:gd name="connsiteY17" fmla="*/ 2424236 h 2424236"/>
                      <a:gd name="connsiteX18" fmla="*/ 3042469 w 6153309"/>
                      <a:gd name="connsiteY18" fmla="*/ 2424236 h 2424236"/>
                      <a:gd name="connsiteX19" fmla="*/ 2481835 w 6153309"/>
                      <a:gd name="connsiteY19" fmla="*/ 2424236 h 2424236"/>
                      <a:gd name="connsiteX20" fmla="*/ 1982733 w 6153309"/>
                      <a:gd name="connsiteY20" fmla="*/ 2424236 h 2424236"/>
                      <a:gd name="connsiteX21" fmla="*/ 1175966 w 6153309"/>
                      <a:gd name="connsiteY21" fmla="*/ 2424236 h 2424236"/>
                      <a:gd name="connsiteX22" fmla="*/ 0 w 6153309"/>
                      <a:gd name="connsiteY22" fmla="*/ 2424236 h 2424236"/>
                      <a:gd name="connsiteX23" fmla="*/ 0 w 6153309"/>
                      <a:gd name="connsiteY23" fmla="*/ 1818177 h 2424236"/>
                      <a:gd name="connsiteX24" fmla="*/ 0 w 6153309"/>
                      <a:gd name="connsiteY24" fmla="*/ 1260603 h 2424236"/>
                      <a:gd name="connsiteX25" fmla="*/ 0 w 6153309"/>
                      <a:gd name="connsiteY25" fmla="*/ 606059 h 2424236"/>
                      <a:gd name="connsiteX26" fmla="*/ 0 w 6153309"/>
                      <a:gd name="connsiteY26" fmla="*/ 0 h 24242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153309" h="2424236" fill="none" extrusionOk="0">
                        <a:moveTo>
                          <a:pt x="0" y="0"/>
                        </a:moveTo>
                        <a:cubicBezTo>
                          <a:pt x="161108" y="-31049"/>
                          <a:pt x="365338" y="-29367"/>
                          <a:pt x="622168" y="0"/>
                        </a:cubicBezTo>
                        <a:cubicBezTo>
                          <a:pt x="878998" y="29367"/>
                          <a:pt x="883104" y="-20946"/>
                          <a:pt x="1121270" y="0"/>
                        </a:cubicBezTo>
                        <a:cubicBezTo>
                          <a:pt x="1359436" y="20946"/>
                          <a:pt x="1383399" y="5104"/>
                          <a:pt x="1620371" y="0"/>
                        </a:cubicBezTo>
                        <a:cubicBezTo>
                          <a:pt x="1857343" y="-5104"/>
                          <a:pt x="2189288" y="-14317"/>
                          <a:pt x="2365605" y="0"/>
                        </a:cubicBezTo>
                        <a:cubicBezTo>
                          <a:pt x="2541922" y="14317"/>
                          <a:pt x="2843203" y="22400"/>
                          <a:pt x="2987773" y="0"/>
                        </a:cubicBezTo>
                        <a:cubicBezTo>
                          <a:pt x="3132343" y="-22400"/>
                          <a:pt x="3444890" y="36133"/>
                          <a:pt x="3794541" y="0"/>
                        </a:cubicBezTo>
                        <a:cubicBezTo>
                          <a:pt x="4144192" y="-36133"/>
                          <a:pt x="4269039" y="-2309"/>
                          <a:pt x="4539775" y="0"/>
                        </a:cubicBezTo>
                        <a:cubicBezTo>
                          <a:pt x="4810511" y="2309"/>
                          <a:pt x="5069298" y="-21688"/>
                          <a:pt x="5223476" y="0"/>
                        </a:cubicBezTo>
                        <a:cubicBezTo>
                          <a:pt x="5377654" y="21688"/>
                          <a:pt x="5935912" y="3289"/>
                          <a:pt x="6153309" y="0"/>
                        </a:cubicBezTo>
                        <a:cubicBezTo>
                          <a:pt x="6161956" y="171576"/>
                          <a:pt x="6174543" y="428957"/>
                          <a:pt x="6153309" y="630301"/>
                        </a:cubicBezTo>
                        <a:cubicBezTo>
                          <a:pt x="6132075" y="831645"/>
                          <a:pt x="6157831" y="940195"/>
                          <a:pt x="6153309" y="1187876"/>
                        </a:cubicBezTo>
                        <a:cubicBezTo>
                          <a:pt x="6148787" y="1435557"/>
                          <a:pt x="6168309" y="1477552"/>
                          <a:pt x="6153309" y="1721208"/>
                        </a:cubicBezTo>
                        <a:cubicBezTo>
                          <a:pt x="6138309" y="1964864"/>
                          <a:pt x="6140072" y="2132123"/>
                          <a:pt x="6153309" y="2424236"/>
                        </a:cubicBezTo>
                        <a:cubicBezTo>
                          <a:pt x="5953743" y="2402949"/>
                          <a:pt x="5653524" y="2453838"/>
                          <a:pt x="5408075" y="2424236"/>
                        </a:cubicBezTo>
                        <a:cubicBezTo>
                          <a:pt x="5162626" y="2394634"/>
                          <a:pt x="5142237" y="2400170"/>
                          <a:pt x="4908973" y="2424236"/>
                        </a:cubicBezTo>
                        <a:cubicBezTo>
                          <a:pt x="4675709" y="2448302"/>
                          <a:pt x="4528330" y="2430873"/>
                          <a:pt x="4225272" y="2424236"/>
                        </a:cubicBezTo>
                        <a:cubicBezTo>
                          <a:pt x="3922214" y="2417599"/>
                          <a:pt x="3953302" y="2437503"/>
                          <a:pt x="3726170" y="2424236"/>
                        </a:cubicBezTo>
                        <a:cubicBezTo>
                          <a:pt x="3499038" y="2410969"/>
                          <a:pt x="3212757" y="2454588"/>
                          <a:pt x="3042469" y="2424236"/>
                        </a:cubicBezTo>
                        <a:cubicBezTo>
                          <a:pt x="2872181" y="2393884"/>
                          <a:pt x="2639323" y="2418278"/>
                          <a:pt x="2481835" y="2424236"/>
                        </a:cubicBezTo>
                        <a:cubicBezTo>
                          <a:pt x="2324347" y="2430194"/>
                          <a:pt x="2155342" y="2415393"/>
                          <a:pt x="1982733" y="2424236"/>
                        </a:cubicBezTo>
                        <a:cubicBezTo>
                          <a:pt x="1810124" y="2433079"/>
                          <a:pt x="1574491" y="2421332"/>
                          <a:pt x="1175966" y="2424236"/>
                        </a:cubicBezTo>
                        <a:cubicBezTo>
                          <a:pt x="777441" y="2427140"/>
                          <a:pt x="498329" y="2425447"/>
                          <a:pt x="0" y="2424236"/>
                        </a:cubicBezTo>
                        <a:cubicBezTo>
                          <a:pt x="6472" y="2157216"/>
                          <a:pt x="16084" y="1981527"/>
                          <a:pt x="0" y="1818177"/>
                        </a:cubicBezTo>
                        <a:cubicBezTo>
                          <a:pt x="-16084" y="1654827"/>
                          <a:pt x="3015" y="1397468"/>
                          <a:pt x="0" y="1260603"/>
                        </a:cubicBezTo>
                        <a:cubicBezTo>
                          <a:pt x="-3015" y="1123738"/>
                          <a:pt x="-11573" y="829232"/>
                          <a:pt x="0" y="606059"/>
                        </a:cubicBezTo>
                        <a:cubicBezTo>
                          <a:pt x="11573" y="382886"/>
                          <a:pt x="-20662" y="212463"/>
                          <a:pt x="0" y="0"/>
                        </a:cubicBezTo>
                        <a:close/>
                      </a:path>
                      <a:path w="6153309" h="2424236" stroke="0" extrusionOk="0">
                        <a:moveTo>
                          <a:pt x="0" y="0"/>
                        </a:moveTo>
                        <a:cubicBezTo>
                          <a:pt x="325983" y="-21754"/>
                          <a:pt x="508401" y="-15077"/>
                          <a:pt x="683701" y="0"/>
                        </a:cubicBezTo>
                        <a:cubicBezTo>
                          <a:pt x="859001" y="15077"/>
                          <a:pt x="1023874" y="-19798"/>
                          <a:pt x="1182803" y="0"/>
                        </a:cubicBezTo>
                        <a:cubicBezTo>
                          <a:pt x="1341732" y="19798"/>
                          <a:pt x="1606823" y="-26969"/>
                          <a:pt x="1804971" y="0"/>
                        </a:cubicBezTo>
                        <a:cubicBezTo>
                          <a:pt x="2003119" y="26969"/>
                          <a:pt x="2334225" y="-34633"/>
                          <a:pt x="2611738" y="0"/>
                        </a:cubicBezTo>
                        <a:cubicBezTo>
                          <a:pt x="2889251" y="34633"/>
                          <a:pt x="3177798" y="36642"/>
                          <a:pt x="3356972" y="0"/>
                        </a:cubicBezTo>
                        <a:cubicBezTo>
                          <a:pt x="3536146" y="-36642"/>
                          <a:pt x="3725521" y="-663"/>
                          <a:pt x="3979140" y="0"/>
                        </a:cubicBezTo>
                        <a:cubicBezTo>
                          <a:pt x="4232759" y="663"/>
                          <a:pt x="4319579" y="-15805"/>
                          <a:pt x="4601308" y="0"/>
                        </a:cubicBezTo>
                        <a:cubicBezTo>
                          <a:pt x="4883037" y="15805"/>
                          <a:pt x="4990480" y="12694"/>
                          <a:pt x="5223476" y="0"/>
                        </a:cubicBezTo>
                        <a:cubicBezTo>
                          <a:pt x="5456472" y="-12694"/>
                          <a:pt x="5933747" y="-9995"/>
                          <a:pt x="6153309" y="0"/>
                        </a:cubicBezTo>
                        <a:cubicBezTo>
                          <a:pt x="6178589" y="249106"/>
                          <a:pt x="6156566" y="315872"/>
                          <a:pt x="6153309" y="581817"/>
                        </a:cubicBezTo>
                        <a:cubicBezTo>
                          <a:pt x="6150052" y="847762"/>
                          <a:pt x="6154254" y="924742"/>
                          <a:pt x="6153309" y="1212118"/>
                        </a:cubicBezTo>
                        <a:cubicBezTo>
                          <a:pt x="6152364" y="1499494"/>
                          <a:pt x="6171576" y="1586893"/>
                          <a:pt x="6153309" y="1793935"/>
                        </a:cubicBezTo>
                        <a:cubicBezTo>
                          <a:pt x="6135042" y="2000977"/>
                          <a:pt x="6149443" y="2206666"/>
                          <a:pt x="6153309" y="2424236"/>
                        </a:cubicBezTo>
                        <a:cubicBezTo>
                          <a:pt x="5822796" y="2451835"/>
                          <a:pt x="5665837" y="2432634"/>
                          <a:pt x="5408075" y="2424236"/>
                        </a:cubicBezTo>
                        <a:cubicBezTo>
                          <a:pt x="5150313" y="2415838"/>
                          <a:pt x="5066130" y="2439220"/>
                          <a:pt x="4847440" y="2424236"/>
                        </a:cubicBezTo>
                        <a:cubicBezTo>
                          <a:pt x="4628750" y="2409252"/>
                          <a:pt x="4430813" y="2400013"/>
                          <a:pt x="4163739" y="2424236"/>
                        </a:cubicBezTo>
                        <a:cubicBezTo>
                          <a:pt x="3896665" y="2448459"/>
                          <a:pt x="3525631" y="2411703"/>
                          <a:pt x="3356972" y="2424236"/>
                        </a:cubicBezTo>
                        <a:cubicBezTo>
                          <a:pt x="3188313" y="2436769"/>
                          <a:pt x="2999642" y="2412395"/>
                          <a:pt x="2857870" y="2424236"/>
                        </a:cubicBezTo>
                        <a:cubicBezTo>
                          <a:pt x="2716098" y="2436077"/>
                          <a:pt x="2534370" y="2409745"/>
                          <a:pt x="2297235" y="2424236"/>
                        </a:cubicBezTo>
                        <a:cubicBezTo>
                          <a:pt x="2060100" y="2438727"/>
                          <a:pt x="1988006" y="2431361"/>
                          <a:pt x="1736601" y="2424236"/>
                        </a:cubicBezTo>
                        <a:cubicBezTo>
                          <a:pt x="1485196" y="2417111"/>
                          <a:pt x="1222604" y="2431346"/>
                          <a:pt x="991366" y="2424236"/>
                        </a:cubicBezTo>
                        <a:cubicBezTo>
                          <a:pt x="760129" y="2417126"/>
                          <a:pt x="267190" y="2454901"/>
                          <a:pt x="0" y="2424236"/>
                        </a:cubicBezTo>
                        <a:cubicBezTo>
                          <a:pt x="-1862" y="2248510"/>
                          <a:pt x="-336" y="2025829"/>
                          <a:pt x="0" y="1866662"/>
                        </a:cubicBezTo>
                        <a:cubicBezTo>
                          <a:pt x="336" y="1707495"/>
                          <a:pt x="2201" y="1533923"/>
                          <a:pt x="0" y="1333330"/>
                        </a:cubicBezTo>
                        <a:cubicBezTo>
                          <a:pt x="-2201" y="1132737"/>
                          <a:pt x="27359" y="1011398"/>
                          <a:pt x="0" y="727271"/>
                        </a:cubicBezTo>
                        <a:cubicBezTo>
                          <a:pt x="-27359" y="443144"/>
                          <a:pt x="-16843" y="23420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D83945-6918-446A-BCD5-591F1FC0418D}"/>
              </a:ext>
            </a:extLst>
          </p:cNvPr>
          <p:cNvSpPr txBox="1"/>
          <p:nvPr/>
        </p:nvSpPr>
        <p:spPr>
          <a:xfrm>
            <a:off x="365509" y="6900380"/>
            <a:ext cx="615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Are there any documents that could be used as evidence?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8158D5-660A-4FE2-90E5-4BC0FBBFBBF2}"/>
              </a:ext>
            </a:extLst>
          </p:cNvPr>
          <p:cNvSpPr txBox="1"/>
          <p:nvPr/>
        </p:nvSpPr>
        <p:spPr>
          <a:xfrm>
            <a:off x="357489" y="7261326"/>
            <a:ext cx="6153308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e.g., the checklist should exist on the Intranet, this can be audited</a:t>
            </a:r>
          </a:p>
        </p:txBody>
      </p:sp>
    </p:spTree>
    <p:extLst>
      <p:ext uri="{BB962C8B-B14F-4D97-AF65-F5344CB8AC3E}">
        <p14:creationId xmlns:p14="http://schemas.microsoft.com/office/powerpoint/2010/main" val="1130460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131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Magdalena Chrobot</dc:creator>
  <cp:lastModifiedBy>Magdalena Chrobot</cp:lastModifiedBy>
  <cp:revision>1</cp:revision>
  <dcterms:created xsi:type="dcterms:W3CDTF">2022-04-27T07:56:56Z</dcterms:created>
  <dcterms:modified xsi:type="dcterms:W3CDTF">2022-04-27T08:00:01Z</dcterms:modified>
</cp:coreProperties>
</file>