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sldIdLst>
    <p:sldId id="256" r:id="rId3"/>
    <p:sldId id="295" r:id="rId4"/>
    <p:sldId id="296" r:id="rId5"/>
    <p:sldId id="298" r:id="rId6"/>
    <p:sldId id="299" r:id="rId7"/>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A9DD9"/>
    <a:srgbClr val="5EAC31"/>
    <a:srgbClr val="FFCC03"/>
    <a:srgbClr val="E30B17"/>
    <a:srgbClr val="EC66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42" d="100"/>
          <a:sy n="42" d="100"/>
        </p:scale>
        <p:origin x="2280"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ableStyles" Target="tableStyles.xml"/><Relationship Id="rId5" Type="http://schemas.openxmlformats.org/officeDocument/2006/relationships/slide" Target="slides/slide3.xml"/><Relationship Id="rId1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a:prstGeom prst="rect">
            <a:avLst/>
          </a:prstGeo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a:prstGeom prst="rect">
            <a:avLst/>
          </a:prstGeo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9895AC48-E968-489E-8AE1-3A6E8568C83E}" type="datetimeFigureOut">
              <a:rPr lang="en-GB" smtClean="0"/>
              <a:t>27/04/2022</a:t>
            </a:fld>
            <a:endParaRPr lang="en-GB"/>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en-GB"/>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F65011FC-DFA0-4E94-8328-660E398FDD6F}" type="slidenum">
              <a:rPr lang="en-GB" smtClean="0"/>
              <a:t>‹#›</a:t>
            </a:fld>
            <a:endParaRPr lang="en-GB"/>
          </a:p>
        </p:txBody>
      </p:sp>
    </p:spTree>
    <p:extLst>
      <p:ext uri="{BB962C8B-B14F-4D97-AF65-F5344CB8AC3E}">
        <p14:creationId xmlns:p14="http://schemas.microsoft.com/office/powerpoint/2010/main" val="6633265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71488" y="527405"/>
            <a:ext cx="5915025" cy="1914702"/>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471488" y="2637014"/>
            <a:ext cx="5915025" cy="6285266"/>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9895AC48-E968-489E-8AE1-3A6E8568C83E}" type="datetimeFigureOut">
              <a:rPr lang="en-GB" smtClean="0"/>
              <a:t>27/04/2022</a:t>
            </a:fld>
            <a:endParaRPr lang="en-GB"/>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en-GB"/>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F65011FC-DFA0-4E94-8328-660E398FDD6F}" type="slidenum">
              <a:rPr lang="en-GB" smtClean="0"/>
              <a:t>‹#›</a:t>
            </a:fld>
            <a:endParaRPr lang="en-GB"/>
          </a:p>
        </p:txBody>
      </p:sp>
    </p:spTree>
    <p:extLst>
      <p:ext uri="{BB962C8B-B14F-4D97-AF65-F5344CB8AC3E}">
        <p14:creationId xmlns:p14="http://schemas.microsoft.com/office/powerpoint/2010/main" val="576054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a:prstGeom prst="rect">
            <a:avLst/>
          </a:prstGeo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9895AC48-E968-489E-8AE1-3A6E8568C83E}" type="datetimeFigureOut">
              <a:rPr lang="en-GB" smtClean="0"/>
              <a:t>27/04/2022</a:t>
            </a:fld>
            <a:endParaRPr lang="en-GB"/>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en-GB"/>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F65011FC-DFA0-4E94-8328-660E398FDD6F}" type="slidenum">
              <a:rPr lang="en-GB" smtClean="0"/>
              <a:t>‹#›</a:t>
            </a:fld>
            <a:endParaRPr lang="en-GB"/>
          </a:p>
        </p:txBody>
      </p:sp>
    </p:spTree>
    <p:extLst>
      <p:ext uri="{BB962C8B-B14F-4D97-AF65-F5344CB8AC3E}">
        <p14:creationId xmlns:p14="http://schemas.microsoft.com/office/powerpoint/2010/main" val="12459292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2DF7FA3-8562-413B-A804-29C309146899}"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C17905-3126-4C68-9050-8D788146C1B1}" type="slidenum">
              <a:rPr lang="en-GB" smtClean="0"/>
              <a:t>‹#›</a:t>
            </a:fld>
            <a:endParaRPr lang="en-GB"/>
          </a:p>
        </p:txBody>
      </p:sp>
    </p:spTree>
    <p:extLst>
      <p:ext uri="{BB962C8B-B14F-4D97-AF65-F5344CB8AC3E}">
        <p14:creationId xmlns:p14="http://schemas.microsoft.com/office/powerpoint/2010/main" val="15063456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DF7FA3-8562-413B-A804-29C309146899}"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C17905-3126-4C68-9050-8D788146C1B1}" type="slidenum">
              <a:rPr lang="en-GB" smtClean="0"/>
              <a:t>‹#›</a:t>
            </a:fld>
            <a:endParaRPr lang="en-GB"/>
          </a:p>
        </p:txBody>
      </p:sp>
    </p:spTree>
    <p:extLst>
      <p:ext uri="{BB962C8B-B14F-4D97-AF65-F5344CB8AC3E}">
        <p14:creationId xmlns:p14="http://schemas.microsoft.com/office/powerpoint/2010/main" val="27201806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2DF7FA3-8562-413B-A804-29C309146899}"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C17905-3126-4C68-9050-8D788146C1B1}" type="slidenum">
              <a:rPr lang="en-GB" smtClean="0"/>
              <a:t>‹#›</a:t>
            </a:fld>
            <a:endParaRPr lang="en-GB"/>
          </a:p>
        </p:txBody>
      </p:sp>
    </p:spTree>
    <p:extLst>
      <p:ext uri="{BB962C8B-B14F-4D97-AF65-F5344CB8AC3E}">
        <p14:creationId xmlns:p14="http://schemas.microsoft.com/office/powerpoint/2010/main" val="20813147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2DF7FA3-8562-413B-A804-29C309146899}" type="datetimeFigureOut">
              <a:rPr lang="en-GB" smtClean="0"/>
              <a:t>27/04/2022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C17905-3126-4C68-9050-8D788146C1B1}" type="slidenum">
              <a:rPr lang="en-GB" smtClean="0"/>
              <a:t>‹#›</a:t>
            </a:fld>
            <a:endParaRPr lang="en-GB"/>
          </a:p>
        </p:txBody>
      </p:sp>
    </p:spTree>
    <p:extLst>
      <p:ext uri="{BB962C8B-B14F-4D97-AF65-F5344CB8AC3E}">
        <p14:creationId xmlns:p14="http://schemas.microsoft.com/office/powerpoint/2010/main" val="3669722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2DF7FA3-8562-413B-A804-29C309146899}" type="datetimeFigureOut">
              <a:rPr lang="en-GB" smtClean="0"/>
              <a:t>27/04/2022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C17905-3126-4C68-9050-8D788146C1B1}" type="slidenum">
              <a:rPr lang="en-GB" smtClean="0"/>
              <a:t>‹#›</a:t>
            </a:fld>
            <a:endParaRPr lang="en-GB"/>
          </a:p>
        </p:txBody>
      </p:sp>
    </p:spTree>
    <p:extLst>
      <p:ext uri="{BB962C8B-B14F-4D97-AF65-F5344CB8AC3E}">
        <p14:creationId xmlns:p14="http://schemas.microsoft.com/office/powerpoint/2010/main" val="1634283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2DF7FA3-8562-413B-A804-29C309146899}" type="datetimeFigureOut">
              <a:rPr lang="en-GB" smtClean="0"/>
              <a:t>27/04/2022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C17905-3126-4C68-9050-8D788146C1B1}" type="slidenum">
              <a:rPr lang="en-GB" smtClean="0"/>
              <a:t>‹#›</a:t>
            </a:fld>
            <a:endParaRPr lang="en-GB"/>
          </a:p>
        </p:txBody>
      </p:sp>
    </p:spTree>
    <p:extLst>
      <p:ext uri="{BB962C8B-B14F-4D97-AF65-F5344CB8AC3E}">
        <p14:creationId xmlns:p14="http://schemas.microsoft.com/office/powerpoint/2010/main" val="20826194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DF7FA3-8562-413B-A804-29C309146899}" type="datetimeFigureOut">
              <a:rPr lang="en-GB" smtClean="0"/>
              <a:t>27/04/2022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C17905-3126-4C68-9050-8D788146C1B1}" type="slidenum">
              <a:rPr lang="en-GB" smtClean="0"/>
              <a:t>‹#›</a:t>
            </a:fld>
            <a:endParaRPr lang="en-GB"/>
          </a:p>
        </p:txBody>
      </p:sp>
    </p:spTree>
    <p:extLst>
      <p:ext uri="{BB962C8B-B14F-4D97-AF65-F5344CB8AC3E}">
        <p14:creationId xmlns:p14="http://schemas.microsoft.com/office/powerpoint/2010/main" val="13837183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A2DF7FA3-8562-413B-A804-29C309146899}" type="datetimeFigureOut">
              <a:rPr lang="en-GB" smtClean="0"/>
              <a:t>27/04/2022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C17905-3126-4C68-9050-8D788146C1B1}" type="slidenum">
              <a:rPr lang="en-GB" smtClean="0"/>
              <a:t>‹#›</a:t>
            </a:fld>
            <a:endParaRPr lang="en-GB"/>
          </a:p>
        </p:txBody>
      </p:sp>
    </p:spTree>
    <p:extLst>
      <p:ext uri="{BB962C8B-B14F-4D97-AF65-F5344CB8AC3E}">
        <p14:creationId xmlns:p14="http://schemas.microsoft.com/office/powerpoint/2010/main" val="4084851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71488" y="527405"/>
            <a:ext cx="5915025" cy="1914702"/>
          </a:xfrm>
          <a:prstGeom prst="rect">
            <a:avLst/>
          </a:prstGeom>
        </p:spPr>
        <p:txBody>
          <a:bodyPr/>
          <a:lstStyle/>
          <a:p>
            <a:r>
              <a:rPr lang="en-US"/>
              <a:t>Click to edit Master title style</a:t>
            </a:r>
            <a:endParaRPr lang="en-US" dirty="0"/>
          </a:p>
        </p:txBody>
      </p:sp>
      <p:sp>
        <p:nvSpPr>
          <p:cNvPr id="3" name="Content Placeholder 2"/>
          <p:cNvSpPr>
            <a:spLocks noGrp="1"/>
          </p:cNvSpPr>
          <p:nvPr>
            <p:ph idx="1"/>
          </p:nvPr>
        </p:nvSpPr>
        <p:spPr>
          <a:xfrm>
            <a:off x="471488" y="2637014"/>
            <a:ext cx="5915025" cy="628526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9895AC48-E968-489E-8AE1-3A6E8568C83E}" type="datetimeFigureOut">
              <a:rPr lang="en-GB" smtClean="0"/>
              <a:t>27/04/2022</a:t>
            </a:fld>
            <a:endParaRPr lang="en-GB"/>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en-GB"/>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F65011FC-DFA0-4E94-8328-660E398FDD6F}" type="slidenum">
              <a:rPr lang="en-GB" smtClean="0"/>
              <a:t>‹#›</a:t>
            </a:fld>
            <a:endParaRPr lang="en-GB"/>
          </a:p>
        </p:txBody>
      </p:sp>
    </p:spTree>
    <p:extLst>
      <p:ext uri="{BB962C8B-B14F-4D97-AF65-F5344CB8AC3E}">
        <p14:creationId xmlns:p14="http://schemas.microsoft.com/office/powerpoint/2010/main" val="342450295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A2DF7FA3-8562-413B-A804-29C309146899}" type="datetimeFigureOut">
              <a:rPr lang="en-GB" smtClean="0"/>
              <a:t>27/04/2022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C17905-3126-4C68-9050-8D788146C1B1}" type="slidenum">
              <a:rPr lang="en-GB" smtClean="0"/>
              <a:t>‹#›</a:t>
            </a:fld>
            <a:endParaRPr lang="en-GB"/>
          </a:p>
        </p:txBody>
      </p:sp>
    </p:spTree>
    <p:extLst>
      <p:ext uri="{BB962C8B-B14F-4D97-AF65-F5344CB8AC3E}">
        <p14:creationId xmlns:p14="http://schemas.microsoft.com/office/powerpoint/2010/main" val="40444893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DF7FA3-8562-413B-A804-29C309146899}"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C17905-3126-4C68-9050-8D788146C1B1}" type="slidenum">
              <a:rPr lang="en-GB" smtClean="0"/>
              <a:t>‹#›</a:t>
            </a:fld>
            <a:endParaRPr lang="en-GB"/>
          </a:p>
        </p:txBody>
      </p:sp>
    </p:spTree>
    <p:extLst>
      <p:ext uri="{BB962C8B-B14F-4D97-AF65-F5344CB8AC3E}">
        <p14:creationId xmlns:p14="http://schemas.microsoft.com/office/powerpoint/2010/main" val="13167727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2DF7FA3-8562-413B-A804-29C309146899}" type="datetimeFigureOut">
              <a:rPr lang="en-GB" smtClean="0"/>
              <a:t>27/04/2022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C17905-3126-4C68-9050-8D788146C1B1}" type="slidenum">
              <a:rPr lang="en-GB" smtClean="0"/>
              <a:t>‹#›</a:t>
            </a:fld>
            <a:endParaRPr lang="en-GB"/>
          </a:p>
        </p:txBody>
      </p:sp>
    </p:spTree>
    <p:extLst>
      <p:ext uri="{BB962C8B-B14F-4D97-AF65-F5344CB8AC3E}">
        <p14:creationId xmlns:p14="http://schemas.microsoft.com/office/powerpoint/2010/main" val="1666536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a:prstGeom prst="rect">
            <a:avLst/>
          </a:prstGeo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a:prstGeom prst="rect">
            <a:avLst/>
          </a:prstGeo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71488" y="9181397"/>
            <a:ext cx="1543050" cy="527403"/>
          </a:xfrm>
          <a:prstGeom prst="rect">
            <a:avLst/>
          </a:prstGeom>
        </p:spPr>
        <p:txBody>
          <a:bodyPr/>
          <a:lstStyle/>
          <a:p>
            <a:fld id="{9895AC48-E968-489E-8AE1-3A6E8568C83E}" type="datetimeFigureOut">
              <a:rPr lang="en-GB" smtClean="0"/>
              <a:t>27/04/2022</a:t>
            </a:fld>
            <a:endParaRPr lang="en-GB"/>
          </a:p>
        </p:txBody>
      </p:sp>
      <p:sp>
        <p:nvSpPr>
          <p:cNvPr id="5" name="Footer Placeholder 4"/>
          <p:cNvSpPr>
            <a:spLocks noGrp="1"/>
          </p:cNvSpPr>
          <p:nvPr>
            <p:ph type="ftr" sz="quarter" idx="11"/>
          </p:nvPr>
        </p:nvSpPr>
        <p:spPr>
          <a:xfrm>
            <a:off x="2271713" y="9181397"/>
            <a:ext cx="2314575" cy="527403"/>
          </a:xfrm>
          <a:prstGeom prst="rect">
            <a:avLst/>
          </a:prstGeom>
        </p:spPr>
        <p:txBody>
          <a:bodyPr/>
          <a:lstStyle/>
          <a:p>
            <a:endParaRPr lang="en-GB"/>
          </a:p>
        </p:txBody>
      </p:sp>
      <p:sp>
        <p:nvSpPr>
          <p:cNvPr id="6" name="Slide Number Placeholder 5"/>
          <p:cNvSpPr>
            <a:spLocks noGrp="1"/>
          </p:cNvSpPr>
          <p:nvPr>
            <p:ph type="sldNum" sz="quarter" idx="12"/>
          </p:nvPr>
        </p:nvSpPr>
        <p:spPr>
          <a:xfrm>
            <a:off x="4843463" y="9181397"/>
            <a:ext cx="1543050" cy="527403"/>
          </a:xfrm>
          <a:prstGeom prst="rect">
            <a:avLst/>
          </a:prstGeom>
        </p:spPr>
        <p:txBody>
          <a:bodyPr/>
          <a:lstStyle/>
          <a:p>
            <a:fld id="{F65011FC-DFA0-4E94-8328-660E398FDD6F}" type="slidenum">
              <a:rPr lang="en-GB" smtClean="0"/>
              <a:t>‹#›</a:t>
            </a:fld>
            <a:endParaRPr lang="en-GB"/>
          </a:p>
        </p:txBody>
      </p:sp>
    </p:spTree>
    <p:extLst>
      <p:ext uri="{BB962C8B-B14F-4D97-AF65-F5344CB8AC3E}">
        <p14:creationId xmlns:p14="http://schemas.microsoft.com/office/powerpoint/2010/main" val="1108725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71488" y="527405"/>
            <a:ext cx="5915025" cy="1914702"/>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9895AC48-E968-489E-8AE1-3A6E8568C83E}" type="datetimeFigureOut">
              <a:rPr lang="en-GB" smtClean="0"/>
              <a:t>27/04/2022</a:t>
            </a:fld>
            <a:endParaRPr lang="en-GB"/>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en-GB"/>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F65011FC-DFA0-4E94-8328-660E398FDD6F}" type="slidenum">
              <a:rPr lang="en-GB" smtClean="0"/>
              <a:t>‹#›</a:t>
            </a:fld>
            <a:endParaRPr lang="en-GB"/>
          </a:p>
        </p:txBody>
      </p:sp>
    </p:spTree>
    <p:extLst>
      <p:ext uri="{BB962C8B-B14F-4D97-AF65-F5344CB8AC3E}">
        <p14:creationId xmlns:p14="http://schemas.microsoft.com/office/powerpoint/2010/main" val="1758605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a:prstGeom prst="rect">
            <a:avLst/>
          </a:prstGeo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471488" y="9181397"/>
            <a:ext cx="1543050" cy="527403"/>
          </a:xfrm>
          <a:prstGeom prst="rect">
            <a:avLst/>
          </a:prstGeom>
        </p:spPr>
        <p:txBody>
          <a:bodyPr/>
          <a:lstStyle/>
          <a:p>
            <a:fld id="{9895AC48-E968-489E-8AE1-3A6E8568C83E}" type="datetimeFigureOut">
              <a:rPr lang="en-GB" smtClean="0"/>
              <a:t>27/04/2022</a:t>
            </a:fld>
            <a:endParaRPr lang="en-GB"/>
          </a:p>
        </p:txBody>
      </p:sp>
      <p:sp>
        <p:nvSpPr>
          <p:cNvPr id="8" name="Footer Placeholder 7"/>
          <p:cNvSpPr>
            <a:spLocks noGrp="1"/>
          </p:cNvSpPr>
          <p:nvPr>
            <p:ph type="ftr" sz="quarter" idx="11"/>
          </p:nvPr>
        </p:nvSpPr>
        <p:spPr>
          <a:xfrm>
            <a:off x="2271713" y="9181397"/>
            <a:ext cx="2314575" cy="527403"/>
          </a:xfrm>
          <a:prstGeom prst="rect">
            <a:avLst/>
          </a:prstGeom>
        </p:spPr>
        <p:txBody>
          <a:bodyPr/>
          <a:lstStyle/>
          <a:p>
            <a:endParaRPr lang="en-GB"/>
          </a:p>
        </p:txBody>
      </p:sp>
      <p:sp>
        <p:nvSpPr>
          <p:cNvPr id="9" name="Slide Number Placeholder 8"/>
          <p:cNvSpPr>
            <a:spLocks noGrp="1"/>
          </p:cNvSpPr>
          <p:nvPr>
            <p:ph type="sldNum" sz="quarter" idx="12"/>
          </p:nvPr>
        </p:nvSpPr>
        <p:spPr>
          <a:xfrm>
            <a:off x="4843463" y="9181397"/>
            <a:ext cx="1543050" cy="527403"/>
          </a:xfrm>
          <a:prstGeom prst="rect">
            <a:avLst/>
          </a:prstGeom>
        </p:spPr>
        <p:txBody>
          <a:bodyPr/>
          <a:lstStyle/>
          <a:p>
            <a:fld id="{F65011FC-DFA0-4E94-8328-660E398FDD6F}" type="slidenum">
              <a:rPr lang="en-GB" smtClean="0"/>
              <a:t>‹#›</a:t>
            </a:fld>
            <a:endParaRPr lang="en-GB"/>
          </a:p>
        </p:txBody>
      </p:sp>
    </p:spTree>
    <p:extLst>
      <p:ext uri="{BB962C8B-B14F-4D97-AF65-F5344CB8AC3E}">
        <p14:creationId xmlns:p14="http://schemas.microsoft.com/office/powerpoint/2010/main" val="3794492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71488" y="527405"/>
            <a:ext cx="5915025" cy="1914702"/>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a:xfrm>
            <a:off x="471488" y="9181397"/>
            <a:ext cx="1543050" cy="527403"/>
          </a:xfrm>
          <a:prstGeom prst="rect">
            <a:avLst/>
          </a:prstGeom>
        </p:spPr>
        <p:txBody>
          <a:bodyPr/>
          <a:lstStyle/>
          <a:p>
            <a:fld id="{9895AC48-E968-489E-8AE1-3A6E8568C83E}" type="datetimeFigureOut">
              <a:rPr lang="en-GB" smtClean="0"/>
              <a:t>27/04/2022</a:t>
            </a:fld>
            <a:endParaRPr lang="en-GB"/>
          </a:p>
        </p:txBody>
      </p:sp>
      <p:sp>
        <p:nvSpPr>
          <p:cNvPr id="4" name="Footer Placeholder 3"/>
          <p:cNvSpPr>
            <a:spLocks noGrp="1"/>
          </p:cNvSpPr>
          <p:nvPr>
            <p:ph type="ftr" sz="quarter" idx="11"/>
          </p:nvPr>
        </p:nvSpPr>
        <p:spPr>
          <a:xfrm>
            <a:off x="2271713" y="9181397"/>
            <a:ext cx="2314575" cy="527403"/>
          </a:xfrm>
          <a:prstGeom prst="rect">
            <a:avLst/>
          </a:prstGeom>
        </p:spPr>
        <p:txBody>
          <a:bodyPr/>
          <a:lstStyle/>
          <a:p>
            <a:endParaRPr lang="en-GB"/>
          </a:p>
        </p:txBody>
      </p:sp>
      <p:sp>
        <p:nvSpPr>
          <p:cNvPr id="5" name="Slide Number Placeholder 4"/>
          <p:cNvSpPr>
            <a:spLocks noGrp="1"/>
          </p:cNvSpPr>
          <p:nvPr>
            <p:ph type="sldNum" sz="quarter" idx="12"/>
          </p:nvPr>
        </p:nvSpPr>
        <p:spPr>
          <a:xfrm>
            <a:off x="4843463" y="9181397"/>
            <a:ext cx="1543050" cy="527403"/>
          </a:xfrm>
          <a:prstGeom prst="rect">
            <a:avLst/>
          </a:prstGeom>
        </p:spPr>
        <p:txBody>
          <a:bodyPr/>
          <a:lstStyle/>
          <a:p>
            <a:fld id="{F65011FC-DFA0-4E94-8328-660E398FDD6F}" type="slidenum">
              <a:rPr lang="en-GB" smtClean="0"/>
              <a:t>‹#›</a:t>
            </a:fld>
            <a:endParaRPr lang="en-GB"/>
          </a:p>
        </p:txBody>
      </p:sp>
    </p:spTree>
    <p:extLst>
      <p:ext uri="{BB962C8B-B14F-4D97-AF65-F5344CB8AC3E}">
        <p14:creationId xmlns:p14="http://schemas.microsoft.com/office/powerpoint/2010/main" val="69981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1488" y="9181397"/>
            <a:ext cx="1543050" cy="527403"/>
          </a:xfrm>
          <a:prstGeom prst="rect">
            <a:avLst/>
          </a:prstGeom>
        </p:spPr>
        <p:txBody>
          <a:bodyPr/>
          <a:lstStyle/>
          <a:p>
            <a:fld id="{9895AC48-E968-489E-8AE1-3A6E8568C83E}" type="datetimeFigureOut">
              <a:rPr lang="en-GB" smtClean="0"/>
              <a:t>27/04/2022</a:t>
            </a:fld>
            <a:endParaRPr lang="en-GB"/>
          </a:p>
        </p:txBody>
      </p:sp>
      <p:sp>
        <p:nvSpPr>
          <p:cNvPr id="3" name="Footer Placeholder 2"/>
          <p:cNvSpPr>
            <a:spLocks noGrp="1"/>
          </p:cNvSpPr>
          <p:nvPr>
            <p:ph type="ftr" sz="quarter" idx="11"/>
          </p:nvPr>
        </p:nvSpPr>
        <p:spPr>
          <a:xfrm>
            <a:off x="2271713" y="9181397"/>
            <a:ext cx="2314575" cy="527403"/>
          </a:xfrm>
          <a:prstGeom prst="rect">
            <a:avLst/>
          </a:prstGeom>
        </p:spPr>
        <p:txBody>
          <a:bodyPr/>
          <a:lstStyle/>
          <a:p>
            <a:endParaRPr lang="en-GB"/>
          </a:p>
        </p:txBody>
      </p:sp>
      <p:sp>
        <p:nvSpPr>
          <p:cNvPr id="4" name="Slide Number Placeholder 3"/>
          <p:cNvSpPr>
            <a:spLocks noGrp="1"/>
          </p:cNvSpPr>
          <p:nvPr>
            <p:ph type="sldNum" sz="quarter" idx="12"/>
          </p:nvPr>
        </p:nvSpPr>
        <p:spPr>
          <a:xfrm>
            <a:off x="4843463" y="9181397"/>
            <a:ext cx="1543050" cy="527403"/>
          </a:xfrm>
          <a:prstGeom prst="rect">
            <a:avLst/>
          </a:prstGeom>
        </p:spPr>
        <p:txBody>
          <a:bodyPr/>
          <a:lstStyle/>
          <a:p>
            <a:fld id="{F65011FC-DFA0-4E94-8328-660E398FDD6F}" type="slidenum">
              <a:rPr lang="en-GB" smtClean="0"/>
              <a:t>‹#›</a:t>
            </a:fld>
            <a:endParaRPr lang="en-GB"/>
          </a:p>
        </p:txBody>
      </p:sp>
    </p:spTree>
    <p:extLst>
      <p:ext uri="{BB962C8B-B14F-4D97-AF65-F5344CB8AC3E}">
        <p14:creationId xmlns:p14="http://schemas.microsoft.com/office/powerpoint/2010/main" val="4126873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a:prstGeom prst="rect">
            <a:avLst/>
          </a:prstGeo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9895AC48-E968-489E-8AE1-3A6E8568C83E}" type="datetimeFigureOut">
              <a:rPr lang="en-GB" smtClean="0"/>
              <a:t>27/04/2022</a:t>
            </a:fld>
            <a:endParaRPr lang="en-GB"/>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en-GB"/>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F65011FC-DFA0-4E94-8328-660E398FDD6F}" type="slidenum">
              <a:rPr lang="en-GB" smtClean="0"/>
              <a:t>‹#›</a:t>
            </a:fld>
            <a:endParaRPr lang="en-GB"/>
          </a:p>
        </p:txBody>
      </p:sp>
    </p:spTree>
    <p:extLst>
      <p:ext uri="{BB962C8B-B14F-4D97-AF65-F5344CB8AC3E}">
        <p14:creationId xmlns:p14="http://schemas.microsoft.com/office/powerpoint/2010/main" val="1034319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a:prstGeom prst="rect">
            <a:avLst/>
          </a:prstGeo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a:prstGeom prst="rect">
            <a:avLst/>
          </a:prstGeo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471488" y="9181397"/>
            <a:ext cx="1543050" cy="527403"/>
          </a:xfrm>
          <a:prstGeom prst="rect">
            <a:avLst/>
          </a:prstGeom>
        </p:spPr>
        <p:txBody>
          <a:bodyPr/>
          <a:lstStyle/>
          <a:p>
            <a:fld id="{9895AC48-E968-489E-8AE1-3A6E8568C83E}" type="datetimeFigureOut">
              <a:rPr lang="en-GB" smtClean="0"/>
              <a:t>27/04/2022</a:t>
            </a:fld>
            <a:endParaRPr lang="en-GB"/>
          </a:p>
        </p:txBody>
      </p:sp>
      <p:sp>
        <p:nvSpPr>
          <p:cNvPr id="6" name="Footer Placeholder 5"/>
          <p:cNvSpPr>
            <a:spLocks noGrp="1"/>
          </p:cNvSpPr>
          <p:nvPr>
            <p:ph type="ftr" sz="quarter" idx="11"/>
          </p:nvPr>
        </p:nvSpPr>
        <p:spPr>
          <a:xfrm>
            <a:off x="2271713" y="9181397"/>
            <a:ext cx="2314575" cy="527403"/>
          </a:xfrm>
          <a:prstGeom prst="rect">
            <a:avLst/>
          </a:prstGeom>
        </p:spPr>
        <p:txBody>
          <a:bodyPr/>
          <a:lstStyle/>
          <a:p>
            <a:endParaRPr lang="en-GB"/>
          </a:p>
        </p:txBody>
      </p:sp>
      <p:sp>
        <p:nvSpPr>
          <p:cNvPr id="7" name="Slide Number Placeholder 6"/>
          <p:cNvSpPr>
            <a:spLocks noGrp="1"/>
          </p:cNvSpPr>
          <p:nvPr>
            <p:ph type="sldNum" sz="quarter" idx="12"/>
          </p:nvPr>
        </p:nvSpPr>
        <p:spPr>
          <a:xfrm>
            <a:off x="4843463" y="9181397"/>
            <a:ext cx="1543050" cy="527403"/>
          </a:xfrm>
          <a:prstGeom prst="rect">
            <a:avLst/>
          </a:prstGeom>
        </p:spPr>
        <p:txBody>
          <a:bodyPr/>
          <a:lstStyle/>
          <a:p>
            <a:fld id="{F65011FC-DFA0-4E94-8328-660E398FDD6F}" type="slidenum">
              <a:rPr lang="en-GB" smtClean="0"/>
              <a:t>‹#›</a:t>
            </a:fld>
            <a:endParaRPr lang="en-GB"/>
          </a:p>
        </p:txBody>
      </p:sp>
    </p:spTree>
    <p:extLst>
      <p:ext uri="{BB962C8B-B14F-4D97-AF65-F5344CB8AC3E}">
        <p14:creationId xmlns:p14="http://schemas.microsoft.com/office/powerpoint/2010/main" val="69259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A picture containing clipart&#10;&#10;Description generated with high confidence">
            <a:extLst>
              <a:ext uri="{FF2B5EF4-FFF2-40B4-BE49-F238E27FC236}">
                <a16:creationId xmlns:a16="http://schemas.microsoft.com/office/drawing/2014/main" id="{E1CC16BB-AB2C-4BCA-8804-E7C0B0BB89CC}"/>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523639" y="369079"/>
            <a:ext cx="1317236" cy="298911"/>
          </a:xfrm>
          <a:prstGeom prst="rect">
            <a:avLst/>
          </a:prstGeom>
        </p:spPr>
      </p:pic>
      <p:pic>
        <p:nvPicPr>
          <p:cNvPr id="9" name="object 5">
            <a:extLst>
              <a:ext uri="{FF2B5EF4-FFF2-40B4-BE49-F238E27FC236}">
                <a16:creationId xmlns:a16="http://schemas.microsoft.com/office/drawing/2014/main" id="{8BF5FE19-AB4E-4CF1-B653-8BFE6265BD46}"/>
              </a:ext>
            </a:extLst>
          </p:cNvPr>
          <p:cNvPicPr/>
          <p:nvPr userDrawn="1"/>
        </p:nvPicPr>
        <p:blipFill>
          <a:blip r:embed="rId14" cstate="print"/>
          <a:stretch>
            <a:fillRect/>
          </a:stretch>
        </p:blipFill>
        <p:spPr>
          <a:xfrm>
            <a:off x="5815016" y="232218"/>
            <a:ext cx="742950" cy="610742"/>
          </a:xfrm>
          <a:prstGeom prst="rect">
            <a:avLst/>
          </a:prstGeom>
        </p:spPr>
      </p:pic>
    </p:spTree>
    <p:extLst>
      <p:ext uri="{BB962C8B-B14F-4D97-AF65-F5344CB8AC3E}">
        <p14:creationId xmlns:p14="http://schemas.microsoft.com/office/powerpoint/2010/main" val="30097933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A2DF7FA3-8562-413B-A804-29C309146899}" type="datetimeFigureOut">
              <a:rPr lang="en-GB" smtClean="0"/>
              <a:t>27/04/2022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24C17905-3126-4C68-9050-8D788146C1B1}" type="slidenum">
              <a:rPr lang="en-GB" smtClean="0"/>
              <a:t>‹#›</a:t>
            </a:fld>
            <a:endParaRPr lang="en-GB"/>
          </a:p>
        </p:txBody>
      </p:sp>
    </p:spTree>
    <p:extLst>
      <p:ext uri="{BB962C8B-B14F-4D97-AF65-F5344CB8AC3E}">
        <p14:creationId xmlns:p14="http://schemas.microsoft.com/office/powerpoint/2010/main" val="235881975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31DC047-0111-41C4-9599-CAF12F5B5B26}"/>
              </a:ext>
            </a:extLst>
          </p:cNvPr>
          <p:cNvSpPr txBox="1"/>
          <p:nvPr/>
        </p:nvSpPr>
        <p:spPr>
          <a:xfrm>
            <a:off x="487807" y="987294"/>
            <a:ext cx="6153308"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Worksheet 3:  I see, I think, I wonder</a:t>
            </a:r>
          </a:p>
        </p:txBody>
      </p:sp>
      <p:sp>
        <p:nvSpPr>
          <p:cNvPr id="5" name="Rectangle 4">
            <a:extLst>
              <a:ext uri="{FF2B5EF4-FFF2-40B4-BE49-F238E27FC236}">
                <a16:creationId xmlns:a16="http://schemas.microsoft.com/office/drawing/2014/main" id="{4BE1E5D6-4EB0-4BE7-B61E-FC3455063789}"/>
              </a:ext>
            </a:extLst>
          </p:cNvPr>
          <p:cNvSpPr/>
          <p:nvPr/>
        </p:nvSpPr>
        <p:spPr>
          <a:xfrm>
            <a:off x="347204" y="2141102"/>
            <a:ext cx="6153309" cy="1778188"/>
          </a:xfrm>
          <a:prstGeom prst="rect">
            <a:avLst/>
          </a:prstGeom>
          <a:ln>
            <a:extLst>
              <a:ext uri="{C807C97D-BFC1-408E-A445-0C87EB9F89A2}">
                <ask:lineSketchStyleProps xmlns:ask="http://schemas.microsoft.com/office/drawing/2018/sketchyshapes" sd="2943743863">
                  <a:custGeom>
                    <a:avLst/>
                    <a:gdLst>
                      <a:gd name="connsiteX0" fmla="*/ 0 w 6153309"/>
                      <a:gd name="connsiteY0" fmla="*/ 0 h 2424236"/>
                      <a:gd name="connsiteX1" fmla="*/ 622168 w 6153309"/>
                      <a:gd name="connsiteY1" fmla="*/ 0 h 2424236"/>
                      <a:gd name="connsiteX2" fmla="*/ 1121270 w 6153309"/>
                      <a:gd name="connsiteY2" fmla="*/ 0 h 2424236"/>
                      <a:gd name="connsiteX3" fmla="*/ 1620371 w 6153309"/>
                      <a:gd name="connsiteY3" fmla="*/ 0 h 2424236"/>
                      <a:gd name="connsiteX4" fmla="*/ 2365605 w 6153309"/>
                      <a:gd name="connsiteY4" fmla="*/ 0 h 2424236"/>
                      <a:gd name="connsiteX5" fmla="*/ 2987773 w 6153309"/>
                      <a:gd name="connsiteY5" fmla="*/ 0 h 2424236"/>
                      <a:gd name="connsiteX6" fmla="*/ 3794541 w 6153309"/>
                      <a:gd name="connsiteY6" fmla="*/ 0 h 2424236"/>
                      <a:gd name="connsiteX7" fmla="*/ 4539775 w 6153309"/>
                      <a:gd name="connsiteY7" fmla="*/ 0 h 2424236"/>
                      <a:gd name="connsiteX8" fmla="*/ 5223476 w 6153309"/>
                      <a:gd name="connsiteY8" fmla="*/ 0 h 2424236"/>
                      <a:gd name="connsiteX9" fmla="*/ 6153309 w 6153309"/>
                      <a:gd name="connsiteY9" fmla="*/ 0 h 2424236"/>
                      <a:gd name="connsiteX10" fmla="*/ 6153309 w 6153309"/>
                      <a:gd name="connsiteY10" fmla="*/ 630301 h 2424236"/>
                      <a:gd name="connsiteX11" fmla="*/ 6153309 w 6153309"/>
                      <a:gd name="connsiteY11" fmla="*/ 1187876 h 2424236"/>
                      <a:gd name="connsiteX12" fmla="*/ 6153309 w 6153309"/>
                      <a:gd name="connsiteY12" fmla="*/ 1721208 h 2424236"/>
                      <a:gd name="connsiteX13" fmla="*/ 6153309 w 6153309"/>
                      <a:gd name="connsiteY13" fmla="*/ 2424236 h 2424236"/>
                      <a:gd name="connsiteX14" fmla="*/ 5408075 w 6153309"/>
                      <a:gd name="connsiteY14" fmla="*/ 2424236 h 2424236"/>
                      <a:gd name="connsiteX15" fmla="*/ 4908973 w 6153309"/>
                      <a:gd name="connsiteY15" fmla="*/ 2424236 h 2424236"/>
                      <a:gd name="connsiteX16" fmla="*/ 4225272 w 6153309"/>
                      <a:gd name="connsiteY16" fmla="*/ 2424236 h 2424236"/>
                      <a:gd name="connsiteX17" fmla="*/ 3726170 w 6153309"/>
                      <a:gd name="connsiteY17" fmla="*/ 2424236 h 2424236"/>
                      <a:gd name="connsiteX18" fmla="*/ 3042469 w 6153309"/>
                      <a:gd name="connsiteY18" fmla="*/ 2424236 h 2424236"/>
                      <a:gd name="connsiteX19" fmla="*/ 2481835 w 6153309"/>
                      <a:gd name="connsiteY19" fmla="*/ 2424236 h 2424236"/>
                      <a:gd name="connsiteX20" fmla="*/ 1982733 w 6153309"/>
                      <a:gd name="connsiteY20" fmla="*/ 2424236 h 2424236"/>
                      <a:gd name="connsiteX21" fmla="*/ 1175966 w 6153309"/>
                      <a:gd name="connsiteY21" fmla="*/ 2424236 h 2424236"/>
                      <a:gd name="connsiteX22" fmla="*/ 0 w 6153309"/>
                      <a:gd name="connsiteY22" fmla="*/ 2424236 h 2424236"/>
                      <a:gd name="connsiteX23" fmla="*/ 0 w 6153309"/>
                      <a:gd name="connsiteY23" fmla="*/ 1818177 h 2424236"/>
                      <a:gd name="connsiteX24" fmla="*/ 0 w 6153309"/>
                      <a:gd name="connsiteY24" fmla="*/ 1260603 h 2424236"/>
                      <a:gd name="connsiteX25" fmla="*/ 0 w 6153309"/>
                      <a:gd name="connsiteY25" fmla="*/ 606059 h 2424236"/>
                      <a:gd name="connsiteX26" fmla="*/ 0 w 6153309"/>
                      <a:gd name="connsiteY26" fmla="*/ 0 h 242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153309" h="2424236" fill="none" extrusionOk="0">
                        <a:moveTo>
                          <a:pt x="0" y="0"/>
                        </a:moveTo>
                        <a:cubicBezTo>
                          <a:pt x="161108" y="-31049"/>
                          <a:pt x="365338" y="-29367"/>
                          <a:pt x="622168" y="0"/>
                        </a:cubicBezTo>
                        <a:cubicBezTo>
                          <a:pt x="878998" y="29367"/>
                          <a:pt x="883104" y="-20946"/>
                          <a:pt x="1121270" y="0"/>
                        </a:cubicBezTo>
                        <a:cubicBezTo>
                          <a:pt x="1359436" y="20946"/>
                          <a:pt x="1383399" y="5104"/>
                          <a:pt x="1620371" y="0"/>
                        </a:cubicBezTo>
                        <a:cubicBezTo>
                          <a:pt x="1857343" y="-5104"/>
                          <a:pt x="2189288" y="-14317"/>
                          <a:pt x="2365605" y="0"/>
                        </a:cubicBezTo>
                        <a:cubicBezTo>
                          <a:pt x="2541922" y="14317"/>
                          <a:pt x="2843203" y="22400"/>
                          <a:pt x="2987773" y="0"/>
                        </a:cubicBezTo>
                        <a:cubicBezTo>
                          <a:pt x="3132343" y="-22400"/>
                          <a:pt x="3444890" y="36133"/>
                          <a:pt x="3794541" y="0"/>
                        </a:cubicBezTo>
                        <a:cubicBezTo>
                          <a:pt x="4144192" y="-36133"/>
                          <a:pt x="4269039" y="-2309"/>
                          <a:pt x="4539775" y="0"/>
                        </a:cubicBezTo>
                        <a:cubicBezTo>
                          <a:pt x="4810511" y="2309"/>
                          <a:pt x="5069298" y="-21688"/>
                          <a:pt x="5223476" y="0"/>
                        </a:cubicBezTo>
                        <a:cubicBezTo>
                          <a:pt x="5377654" y="21688"/>
                          <a:pt x="5935912" y="3289"/>
                          <a:pt x="6153309" y="0"/>
                        </a:cubicBezTo>
                        <a:cubicBezTo>
                          <a:pt x="6161956" y="171576"/>
                          <a:pt x="6174543" y="428957"/>
                          <a:pt x="6153309" y="630301"/>
                        </a:cubicBezTo>
                        <a:cubicBezTo>
                          <a:pt x="6132075" y="831645"/>
                          <a:pt x="6157831" y="940195"/>
                          <a:pt x="6153309" y="1187876"/>
                        </a:cubicBezTo>
                        <a:cubicBezTo>
                          <a:pt x="6148787" y="1435557"/>
                          <a:pt x="6168309" y="1477552"/>
                          <a:pt x="6153309" y="1721208"/>
                        </a:cubicBezTo>
                        <a:cubicBezTo>
                          <a:pt x="6138309" y="1964864"/>
                          <a:pt x="6140072" y="2132123"/>
                          <a:pt x="6153309" y="2424236"/>
                        </a:cubicBezTo>
                        <a:cubicBezTo>
                          <a:pt x="5953743" y="2402949"/>
                          <a:pt x="5653524" y="2453838"/>
                          <a:pt x="5408075" y="2424236"/>
                        </a:cubicBezTo>
                        <a:cubicBezTo>
                          <a:pt x="5162626" y="2394634"/>
                          <a:pt x="5142237" y="2400170"/>
                          <a:pt x="4908973" y="2424236"/>
                        </a:cubicBezTo>
                        <a:cubicBezTo>
                          <a:pt x="4675709" y="2448302"/>
                          <a:pt x="4528330" y="2430873"/>
                          <a:pt x="4225272" y="2424236"/>
                        </a:cubicBezTo>
                        <a:cubicBezTo>
                          <a:pt x="3922214" y="2417599"/>
                          <a:pt x="3953302" y="2437503"/>
                          <a:pt x="3726170" y="2424236"/>
                        </a:cubicBezTo>
                        <a:cubicBezTo>
                          <a:pt x="3499038" y="2410969"/>
                          <a:pt x="3212757" y="2454588"/>
                          <a:pt x="3042469" y="2424236"/>
                        </a:cubicBezTo>
                        <a:cubicBezTo>
                          <a:pt x="2872181" y="2393884"/>
                          <a:pt x="2639323" y="2418278"/>
                          <a:pt x="2481835" y="2424236"/>
                        </a:cubicBezTo>
                        <a:cubicBezTo>
                          <a:pt x="2324347" y="2430194"/>
                          <a:pt x="2155342" y="2415393"/>
                          <a:pt x="1982733" y="2424236"/>
                        </a:cubicBezTo>
                        <a:cubicBezTo>
                          <a:pt x="1810124" y="2433079"/>
                          <a:pt x="1574491" y="2421332"/>
                          <a:pt x="1175966" y="2424236"/>
                        </a:cubicBezTo>
                        <a:cubicBezTo>
                          <a:pt x="777441" y="2427140"/>
                          <a:pt x="498329" y="2425447"/>
                          <a:pt x="0" y="2424236"/>
                        </a:cubicBezTo>
                        <a:cubicBezTo>
                          <a:pt x="6472" y="2157216"/>
                          <a:pt x="16084" y="1981527"/>
                          <a:pt x="0" y="1818177"/>
                        </a:cubicBezTo>
                        <a:cubicBezTo>
                          <a:pt x="-16084" y="1654827"/>
                          <a:pt x="3015" y="1397468"/>
                          <a:pt x="0" y="1260603"/>
                        </a:cubicBezTo>
                        <a:cubicBezTo>
                          <a:pt x="-3015" y="1123738"/>
                          <a:pt x="-11573" y="829232"/>
                          <a:pt x="0" y="606059"/>
                        </a:cubicBezTo>
                        <a:cubicBezTo>
                          <a:pt x="11573" y="382886"/>
                          <a:pt x="-20662" y="212463"/>
                          <a:pt x="0" y="0"/>
                        </a:cubicBezTo>
                        <a:close/>
                      </a:path>
                      <a:path w="6153309" h="2424236" stroke="0" extrusionOk="0">
                        <a:moveTo>
                          <a:pt x="0" y="0"/>
                        </a:moveTo>
                        <a:cubicBezTo>
                          <a:pt x="325983" y="-21754"/>
                          <a:pt x="508401" y="-15077"/>
                          <a:pt x="683701" y="0"/>
                        </a:cubicBezTo>
                        <a:cubicBezTo>
                          <a:pt x="859001" y="15077"/>
                          <a:pt x="1023874" y="-19798"/>
                          <a:pt x="1182803" y="0"/>
                        </a:cubicBezTo>
                        <a:cubicBezTo>
                          <a:pt x="1341732" y="19798"/>
                          <a:pt x="1606823" y="-26969"/>
                          <a:pt x="1804971" y="0"/>
                        </a:cubicBezTo>
                        <a:cubicBezTo>
                          <a:pt x="2003119" y="26969"/>
                          <a:pt x="2334225" y="-34633"/>
                          <a:pt x="2611738" y="0"/>
                        </a:cubicBezTo>
                        <a:cubicBezTo>
                          <a:pt x="2889251" y="34633"/>
                          <a:pt x="3177798" y="36642"/>
                          <a:pt x="3356972" y="0"/>
                        </a:cubicBezTo>
                        <a:cubicBezTo>
                          <a:pt x="3536146" y="-36642"/>
                          <a:pt x="3725521" y="-663"/>
                          <a:pt x="3979140" y="0"/>
                        </a:cubicBezTo>
                        <a:cubicBezTo>
                          <a:pt x="4232759" y="663"/>
                          <a:pt x="4319579" y="-15805"/>
                          <a:pt x="4601308" y="0"/>
                        </a:cubicBezTo>
                        <a:cubicBezTo>
                          <a:pt x="4883037" y="15805"/>
                          <a:pt x="4990480" y="12694"/>
                          <a:pt x="5223476" y="0"/>
                        </a:cubicBezTo>
                        <a:cubicBezTo>
                          <a:pt x="5456472" y="-12694"/>
                          <a:pt x="5933747" y="-9995"/>
                          <a:pt x="6153309" y="0"/>
                        </a:cubicBezTo>
                        <a:cubicBezTo>
                          <a:pt x="6178589" y="249106"/>
                          <a:pt x="6156566" y="315872"/>
                          <a:pt x="6153309" y="581817"/>
                        </a:cubicBezTo>
                        <a:cubicBezTo>
                          <a:pt x="6150052" y="847762"/>
                          <a:pt x="6154254" y="924742"/>
                          <a:pt x="6153309" y="1212118"/>
                        </a:cubicBezTo>
                        <a:cubicBezTo>
                          <a:pt x="6152364" y="1499494"/>
                          <a:pt x="6171576" y="1586893"/>
                          <a:pt x="6153309" y="1793935"/>
                        </a:cubicBezTo>
                        <a:cubicBezTo>
                          <a:pt x="6135042" y="2000977"/>
                          <a:pt x="6149443" y="2206666"/>
                          <a:pt x="6153309" y="2424236"/>
                        </a:cubicBezTo>
                        <a:cubicBezTo>
                          <a:pt x="5822796" y="2451835"/>
                          <a:pt x="5665837" y="2432634"/>
                          <a:pt x="5408075" y="2424236"/>
                        </a:cubicBezTo>
                        <a:cubicBezTo>
                          <a:pt x="5150313" y="2415838"/>
                          <a:pt x="5066130" y="2439220"/>
                          <a:pt x="4847440" y="2424236"/>
                        </a:cubicBezTo>
                        <a:cubicBezTo>
                          <a:pt x="4628750" y="2409252"/>
                          <a:pt x="4430813" y="2400013"/>
                          <a:pt x="4163739" y="2424236"/>
                        </a:cubicBezTo>
                        <a:cubicBezTo>
                          <a:pt x="3896665" y="2448459"/>
                          <a:pt x="3525631" y="2411703"/>
                          <a:pt x="3356972" y="2424236"/>
                        </a:cubicBezTo>
                        <a:cubicBezTo>
                          <a:pt x="3188313" y="2436769"/>
                          <a:pt x="2999642" y="2412395"/>
                          <a:pt x="2857870" y="2424236"/>
                        </a:cubicBezTo>
                        <a:cubicBezTo>
                          <a:pt x="2716098" y="2436077"/>
                          <a:pt x="2534370" y="2409745"/>
                          <a:pt x="2297235" y="2424236"/>
                        </a:cubicBezTo>
                        <a:cubicBezTo>
                          <a:pt x="2060100" y="2438727"/>
                          <a:pt x="1988006" y="2431361"/>
                          <a:pt x="1736601" y="2424236"/>
                        </a:cubicBezTo>
                        <a:cubicBezTo>
                          <a:pt x="1485196" y="2417111"/>
                          <a:pt x="1222604" y="2431346"/>
                          <a:pt x="991366" y="2424236"/>
                        </a:cubicBezTo>
                        <a:cubicBezTo>
                          <a:pt x="760129" y="2417126"/>
                          <a:pt x="267190" y="2454901"/>
                          <a:pt x="0" y="2424236"/>
                        </a:cubicBezTo>
                        <a:cubicBezTo>
                          <a:pt x="-1862" y="2248510"/>
                          <a:pt x="-336" y="2025829"/>
                          <a:pt x="0" y="1866662"/>
                        </a:cubicBezTo>
                        <a:cubicBezTo>
                          <a:pt x="336" y="1707495"/>
                          <a:pt x="2201" y="1533923"/>
                          <a:pt x="0" y="1333330"/>
                        </a:cubicBezTo>
                        <a:cubicBezTo>
                          <a:pt x="-2201" y="1132737"/>
                          <a:pt x="27359" y="1011398"/>
                          <a:pt x="0" y="727271"/>
                        </a:cubicBezTo>
                        <a:cubicBezTo>
                          <a:pt x="-27359" y="443144"/>
                          <a:pt x="-16843" y="234202"/>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46A6E271-CA61-4C15-8C18-EB60A0CE62F9}"/>
              </a:ext>
            </a:extLst>
          </p:cNvPr>
          <p:cNvSpPr txBox="1"/>
          <p:nvPr/>
        </p:nvSpPr>
        <p:spPr>
          <a:xfrm>
            <a:off x="357487" y="1389921"/>
            <a:ext cx="6153308" cy="677108"/>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rPr>
              <a:t>I see…</a:t>
            </a:r>
            <a:endParaRPr lang="en-GB" dirty="0">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Write a short description of the incident in your own words. For this section try to stick to the facts without any speculation.</a:t>
            </a:r>
            <a:endParaRPr kumimoji="0" lang="en-GB" sz="1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7" name="TextBox 6">
            <a:extLst>
              <a:ext uri="{FF2B5EF4-FFF2-40B4-BE49-F238E27FC236}">
                <a16:creationId xmlns:a16="http://schemas.microsoft.com/office/drawing/2014/main" id="{97FC820C-55BF-420D-836E-D4EE574C4A86}"/>
              </a:ext>
            </a:extLst>
          </p:cNvPr>
          <p:cNvSpPr txBox="1"/>
          <p:nvPr/>
        </p:nvSpPr>
        <p:spPr>
          <a:xfrm>
            <a:off x="371658" y="4024001"/>
            <a:ext cx="6153308" cy="83099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rPr>
              <a:t>I think…</a:t>
            </a:r>
            <a:endParaRPr lang="en-GB" dirty="0">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Write about what you think might have caused the incident. You have not yet seen the investigation findings, so don’t worry if you are right or wrong. Draw on your own experiences and knowledge to make some educated guesses.</a:t>
            </a:r>
            <a:endParaRPr kumimoji="0" lang="en-GB" sz="1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8" name="Rectangle 7">
            <a:extLst>
              <a:ext uri="{FF2B5EF4-FFF2-40B4-BE49-F238E27FC236}">
                <a16:creationId xmlns:a16="http://schemas.microsoft.com/office/drawing/2014/main" id="{B4470299-5422-45DD-9DC0-C418E419F7D8}"/>
              </a:ext>
            </a:extLst>
          </p:cNvPr>
          <p:cNvSpPr/>
          <p:nvPr/>
        </p:nvSpPr>
        <p:spPr>
          <a:xfrm>
            <a:off x="350742" y="4919190"/>
            <a:ext cx="6153309" cy="1778188"/>
          </a:xfrm>
          <a:prstGeom prst="rect">
            <a:avLst/>
          </a:prstGeom>
          <a:ln>
            <a:extLst>
              <a:ext uri="{C807C97D-BFC1-408E-A445-0C87EB9F89A2}">
                <ask:lineSketchStyleProps xmlns:ask="http://schemas.microsoft.com/office/drawing/2018/sketchyshapes" sd="2943743863">
                  <a:custGeom>
                    <a:avLst/>
                    <a:gdLst>
                      <a:gd name="connsiteX0" fmla="*/ 0 w 6153309"/>
                      <a:gd name="connsiteY0" fmla="*/ 0 h 2424236"/>
                      <a:gd name="connsiteX1" fmla="*/ 622168 w 6153309"/>
                      <a:gd name="connsiteY1" fmla="*/ 0 h 2424236"/>
                      <a:gd name="connsiteX2" fmla="*/ 1121270 w 6153309"/>
                      <a:gd name="connsiteY2" fmla="*/ 0 h 2424236"/>
                      <a:gd name="connsiteX3" fmla="*/ 1620371 w 6153309"/>
                      <a:gd name="connsiteY3" fmla="*/ 0 h 2424236"/>
                      <a:gd name="connsiteX4" fmla="*/ 2365605 w 6153309"/>
                      <a:gd name="connsiteY4" fmla="*/ 0 h 2424236"/>
                      <a:gd name="connsiteX5" fmla="*/ 2987773 w 6153309"/>
                      <a:gd name="connsiteY5" fmla="*/ 0 h 2424236"/>
                      <a:gd name="connsiteX6" fmla="*/ 3794541 w 6153309"/>
                      <a:gd name="connsiteY6" fmla="*/ 0 h 2424236"/>
                      <a:gd name="connsiteX7" fmla="*/ 4539775 w 6153309"/>
                      <a:gd name="connsiteY7" fmla="*/ 0 h 2424236"/>
                      <a:gd name="connsiteX8" fmla="*/ 5223476 w 6153309"/>
                      <a:gd name="connsiteY8" fmla="*/ 0 h 2424236"/>
                      <a:gd name="connsiteX9" fmla="*/ 6153309 w 6153309"/>
                      <a:gd name="connsiteY9" fmla="*/ 0 h 2424236"/>
                      <a:gd name="connsiteX10" fmla="*/ 6153309 w 6153309"/>
                      <a:gd name="connsiteY10" fmla="*/ 630301 h 2424236"/>
                      <a:gd name="connsiteX11" fmla="*/ 6153309 w 6153309"/>
                      <a:gd name="connsiteY11" fmla="*/ 1187876 h 2424236"/>
                      <a:gd name="connsiteX12" fmla="*/ 6153309 w 6153309"/>
                      <a:gd name="connsiteY12" fmla="*/ 1721208 h 2424236"/>
                      <a:gd name="connsiteX13" fmla="*/ 6153309 w 6153309"/>
                      <a:gd name="connsiteY13" fmla="*/ 2424236 h 2424236"/>
                      <a:gd name="connsiteX14" fmla="*/ 5408075 w 6153309"/>
                      <a:gd name="connsiteY14" fmla="*/ 2424236 h 2424236"/>
                      <a:gd name="connsiteX15" fmla="*/ 4908973 w 6153309"/>
                      <a:gd name="connsiteY15" fmla="*/ 2424236 h 2424236"/>
                      <a:gd name="connsiteX16" fmla="*/ 4225272 w 6153309"/>
                      <a:gd name="connsiteY16" fmla="*/ 2424236 h 2424236"/>
                      <a:gd name="connsiteX17" fmla="*/ 3726170 w 6153309"/>
                      <a:gd name="connsiteY17" fmla="*/ 2424236 h 2424236"/>
                      <a:gd name="connsiteX18" fmla="*/ 3042469 w 6153309"/>
                      <a:gd name="connsiteY18" fmla="*/ 2424236 h 2424236"/>
                      <a:gd name="connsiteX19" fmla="*/ 2481835 w 6153309"/>
                      <a:gd name="connsiteY19" fmla="*/ 2424236 h 2424236"/>
                      <a:gd name="connsiteX20" fmla="*/ 1982733 w 6153309"/>
                      <a:gd name="connsiteY20" fmla="*/ 2424236 h 2424236"/>
                      <a:gd name="connsiteX21" fmla="*/ 1175966 w 6153309"/>
                      <a:gd name="connsiteY21" fmla="*/ 2424236 h 2424236"/>
                      <a:gd name="connsiteX22" fmla="*/ 0 w 6153309"/>
                      <a:gd name="connsiteY22" fmla="*/ 2424236 h 2424236"/>
                      <a:gd name="connsiteX23" fmla="*/ 0 w 6153309"/>
                      <a:gd name="connsiteY23" fmla="*/ 1818177 h 2424236"/>
                      <a:gd name="connsiteX24" fmla="*/ 0 w 6153309"/>
                      <a:gd name="connsiteY24" fmla="*/ 1260603 h 2424236"/>
                      <a:gd name="connsiteX25" fmla="*/ 0 w 6153309"/>
                      <a:gd name="connsiteY25" fmla="*/ 606059 h 2424236"/>
                      <a:gd name="connsiteX26" fmla="*/ 0 w 6153309"/>
                      <a:gd name="connsiteY26" fmla="*/ 0 h 242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153309" h="2424236" fill="none" extrusionOk="0">
                        <a:moveTo>
                          <a:pt x="0" y="0"/>
                        </a:moveTo>
                        <a:cubicBezTo>
                          <a:pt x="161108" y="-31049"/>
                          <a:pt x="365338" y="-29367"/>
                          <a:pt x="622168" y="0"/>
                        </a:cubicBezTo>
                        <a:cubicBezTo>
                          <a:pt x="878998" y="29367"/>
                          <a:pt x="883104" y="-20946"/>
                          <a:pt x="1121270" y="0"/>
                        </a:cubicBezTo>
                        <a:cubicBezTo>
                          <a:pt x="1359436" y="20946"/>
                          <a:pt x="1383399" y="5104"/>
                          <a:pt x="1620371" y="0"/>
                        </a:cubicBezTo>
                        <a:cubicBezTo>
                          <a:pt x="1857343" y="-5104"/>
                          <a:pt x="2189288" y="-14317"/>
                          <a:pt x="2365605" y="0"/>
                        </a:cubicBezTo>
                        <a:cubicBezTo>
                          <a:pt x="2541922" y="14317"/>
                          <a:pt x="2843203" y="22400"/>
                          <a:pt x="2987773" y="0"/>
                        </a:cubicBezTo>
                        <a:cubicBezTo>
                          <a:pt x="3132343" y="-22400"/>
                          <a:pt x="3444890" y="36133"/>
                          <a:pt x="3794541" y="0"/>
                        </a:cubicBezTo>
                        <a:cubicBezTo>
                          <a:pt x="4144192" y="-36133"/>
                          <a:pt x="4269039" y="-2309"/>
                          <a:pt x="4539775" y="0"/>
                        </a:cubicBezTo>
                        <a:cubicBezTo>
                          <a:pt x="4810511" y="2309"/>
                          <a:pt x="5069298" y="-21688"/>
                          <a:pt x="5223476" y="0"/>
                        </a:cubicBezTo>
                        <a:cubicBezTo>
                          <a:pt x="5377654" y="21688"/>
                          <a:pt x="5935912" y="3289"/>
                          <a:pt x="6153309" y="0"/>
                        </a:cubicBezTo>
                        <a:cubicBezTo>
                          <a:pt x="6161956" y="171576"/>
                          <a:pt x="6174543" y="428957"/>
                          <a:pt x="6153309" y="630301"/>
                        </a:cubicBezTo>
                        <a:cubicBezTo>
                          <a:pt x="6132075" y="831645"/>
                          <a:pt x="6157831" y="940195"/>
                          <a:pt x="6153309" y="1187876"/>
                        </a:cubicBezTo>
                        <a:cubicBezTo>
                          <a:pt x="6148787" y="1435557"/>
                          <a:pt x="6168309" y="1477552"/>
                          <a:pt x="6153309" y="1721208"/>
                        </a:cubicBezTo>
                        <a:cubicBezTo>
                          <a:pt x="6138309" y="1964864"/>
                          <a:pt x="6140072" y="2132123"/>
                          <a:pt x="6153309" y="2424236"/>
                        </a:cubicBezTo>
                        <a:cubicBezTo>
                          <a:pt x="5953743" y="2402949"/>
                          <a:pt x="5653524" y="2453838"/>
                          <a:pt x="5408075" y="2424236"/>
                        </a:cubicBezTo>
                        <a:cubicBezTo>
                          <a:pt x="5162626" y="2394634"/>
                          <a:pt x="5142237" y="2400170"/>
                          <a:pt x="4908973" y="2424236"/>
                        </a:cubicBezTo>
                        <a:cubicBezTo>
                          <a:pt x="4675709" y="2448302"/>
                          <a:pt x="4528330" y="2430873"/>
                          <a:pt x="4225272" y="2424236"/>
                        </a:cubicBezTo>
                        <a:cubicBezTo>
                          <a:pt x="3922214" y="2417599"/>
                          <a:pt x="3953302" y="2437503"/>
                          <a:pt x="3726170" y="2424236"/>
                        </a:cubicBezTo>
                        <a:cubicBezTo>
                          <a:pt x="3499038" y="2410969"/>
                          <a:pt x="3212757" y="2454588"/>
                          <a:pt x="3042469" y="2424236"/>
                        </a:cubicBezTo>
                        <a:cubicBezTo>
                          <a:pt x="2872181" y="2393884"/>
                          <a:pt x="2639323" y="2418278"/>
                          <a:pt x="2481835" y="2424236"/>
                        </a:cubicBezTo>
                        <a:cubicBezTo>
                          <a:pt x="2324347" y="2430194"/>
                          <a:pt x="2155342" y="2415393"/>
                          <a:pt x="1982733" y="2424236"/>
                        </a:cubicBezTo>
                        <a:cubicBezTo>
                          <a:pt x="1810124" y="2433079"/>
                          <a:pt x="1574491" y="2421332"/>
                          <a:pt x="1175966" y="2424236"/>
                        </a:cubicBezTo>
                        <a:cubicBezTo>
                          <a:pt x="777441" y="2427140"/>
                          <a:pt x="498329" y="2425447"/>
                          <a:pt x="0" y="2424236"/>
                        </a:cubicBezTo>
                        <a:cubicBezTo>
                          <a:pt x="6472" y="2157216"/>
                          <a:pt x="16084" y="1981527"/>
                          <a:pt x="0" y="1818177"/>
                        </a:cubicBezTo>
                        <a:cubicBezTo>
                          <a:pt x="-16084" y="1654827"/>
                          <a:pt x="3015" y="1397468"/>
                          <a:pt x="0" y="1260603"/>
                        </a:cubicBezTo>
                        <a:cubicBezTo>
                          <a:pt x="-3015" y="1123738"/>
                          <a:pt x="-11573" y="829232"/>
                          <a:pt x="0" y="606059"/>
                        </a:cubicBezTo>
                        <a:cubicBezTo>
                          <a:pt x="11573" y="382886"/>
                          <a:pt x="-20662" y="212463"/>
                          <a:pt x="0" y="0"/>
                        </a:cubicBezTo>
                        <a:close/>
                      </a:path>
                      <a:path w="6153309" h="2424236" stroke="0" extrusionOk="0">
                        <a:moveTo>
                          <a:pt x="0" y="0"/>
                        </a:moveTo>
                        <a:cubicBezTo>
                          <a:pt x="325983" y="-21754"/>
                          <a:pt x="508401" y="-15077"/>
                          <a:pt x="683701" y="0"/>
                        </a:cubicBezTo>
                        <a:cubicBezTo>
                          <a:pt x="859001" y="15077"/>
                          <a:pt x="1023874" y="-19798"/>
                          <a:pt x="1182803" y="0"/>
                        </a:cubicBezTo>
                        <a:cubicBezTo>
                          <a:pt x="1341732" y="19798"/>
                          <a:pt x="1606823" y="-26969"/>
                          <a:pt x="1804971" y="0"/>
                        </a:cubicBezTo>
                        <a:cubicBezTo>
                          <a:pt x="2003119" y="26969"/>
                          <a:pt x="2334225" y="-34633"/>
                          <a:pt x="2611738" y="0"/>
                        </a:cubicBezTo>
                        <a:cubicBezTo>
                          <a:pt x="2889251" y="34633"/>
                          <a:pt x="3177798" y="36642"/>
                          <a:pt x="3356972" y="0"/>
                        </a:cubicBezTo>
                        <a:cubicBezTo>
                          <a:pt x="3536146" y="-36642"/>
                          <a:pt x="3725521" y="-663"/>
                          <a:pt x="3979140" y="0"/>
                        </a:cubicBezTo>
                        <a:cubicBezTo>
                          <a:pt x="4232759" y="663"/>
                          <a:pt x="4319579" y="-15805"/>
                          <a:pt x="4601308" y="0"/>
                        </a:cubicBezTo>
                        <a:cubicBezTo>
                          <a:pt x="4883037" y="15805"/>
                          <a:pt x="4990480" y="12694"/>
                          <a:pt x="5223476" y="0"/>
                        </a:cubicBezTo>
                        <a:cubicBezTo>
                          <a:pt x="5456472" y="-12694"/>
                          <a:pt x="5933747" y="-9995"/>
                          <a:pt x="6153309" y="0"/>
                        </a:cubicBezTo>
                        <a:cubicBezTo>
                          <a:pt x="6178589" y="249106"/>
                          <a:pt x="6156566" y="315872"/>
                          <a:pt x="6153309" y="581817"/>
                        </a:cubicBezTo>
                        <a:cubicBezTo>
                          <a:pt x="6150052" y="847762"/>
                          <a:pt x="6154254" y="924742"/>
                          <a:pt x="6153309" y="1212118"/>
                        </a:cubicBezTo>
                        <a:cubicBezTo>
                          <a:pt x="6152364" y="1499494"/>
                          <a:pt x="6171576" y="1586893"/>
                          <a:pt x="6153309" y="1793935"/>
                        </a:cubicBezTo>
                        <a:cubicBezTo>
                          <a:pt x="6135042" y="2000977"/>
                          <a:pt x="6149443" y="2206666"/>
                          <a:pt x="6153309" y="2424236"/>
                        </a:cubicBezTo>
                        <a:cubicBezTo>
                          <a:pt x="5822796" y="2451835"/>
                          <a:pt x="5665837" y="2432634"/>
                          <a:pt x="5408075" y="2424236"/>
                        </a:cubicBezTo>
                        <a:cubicBezTo>
                          <a:pt x="5150313" y="2415838"/>
                          <a:pt x="5066130" y="2439220"/>
                          <a:pt x="4847440" y="2424236"/>
                        </a:cubicBezTo>
                        <a:cubicBezTo>
                          <a:pt x="4628750" y="2409252"/>
                          <a:pt x="4430813" y="2400013"/>
                          <a:pt x="4163739" y="2424236"/>
                        </a:cubicBezTo>
                        <a:cubicBezTo>
                          <a:pt x="3896665" y="2448459"/>
                          <a:pt x="3525631" y="2411703"/>
                          <a:pt x="3356972" y="2424236"/>
                        </a:cubicBezTo>
                        <a:cubicBezTo>
                          <a:pt x="3188313" y="2436769"/>
                          <a:pt x="2999642" y="2412395"/>
                          <a:pt x="2857870" y="2424236"/>
                        </a:cubicBezTo>
                        <a:cubicBezTo>
                          <a:pt x="2716098" y="2436077"/>
                          <a:pt x="2534370" y="2409745"/>
                          <a:pt x="2297235" y="2424236"/>
                        </a:cubicBezTo>
                        <a:cubicBezTo>
                          <a:pt x="2060100" y="2438727"/>
                          <a:pt x="1988006" y="2431361"/>
                          <a:pt x="1736601" y="2424236"/>
                        </a:cubicBezTo>
                        <a:cubicBezTo>
                          <a:pt x="1485196" y="2417111"/>
                          <a:pt x="1222604" y="2431346"/>
                          <a:pt x="991366" y="2424236"/>
                        </a:cubicBezTo>
                        <a:cubicBezTo>
                          <a:pt x="760129" y="2417126"/>
                          <a:pt x="267190" y="2454901"/>
                          <a:pt x="0" y="2424236"/>
                        </a:cubicBezTo>
                        <a:cubicBezTo>
                          <a:pt x="-1862" y="2248510"/>
                          <a:pt x="-336" y="2025829"/>
                          <a:pt x="0" y="1866662"/>
                        </a:cubicBezTo>
                        <a:cubicBezTo>
                          <a:pt x="336" y="1707495"/>
                          <a:pt x="2201" y="1533923"/>
                          <a:pt x="0" y="1333330"/>
                        </a:cubicBezTo>
                        <a:cubicBezTo>
                          <a:pt x="-2201" y="1132737"/>
                          <a:pt x="27359" y="1011398"/>
                          <a:pt x="0" y="727271"/>
                        </a:cubicBezTo>
                        <a:cubicBezTo>
                          <a:pt x="-27359" y="443144"/>
                          <a:pt x="-16843" y="234202"/>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803A2989-0DB3-424F-B4C5-57C81C216464}"/>
              </a:ext>
            </a:extLst>
          </p:cNvPr>
          <p:cNvSpPr txBox="1"/>
          <p:nvPr/>
        </p:nvSpPr>
        <p:spPr>
          <a:xfrm>
            <a:off x="350392" y="6782504"/>
            <a:ext cx="6153308" cy="83099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rPr>
              <a:t>I wonder…</a:t>
            </a:r>
            <a:endParaRPr lang="en-GB" dirty="0">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Based on the ideas you have about possible causes, use the box below to write down some ideas for ways that the incident might have been prevented. Your answers can be based on your own experiences and knowledge of what has worked in other situations. It can also contain creative ideas that could make work safer but are untested.</a:t>
            </a:r>
            <a:endParaRPr kumimoji="0" lang="en-GB" sz="1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10" name="Rectangle 9">
            <a:extLst>
              <a:ext uri="{FF2B5EF4-FFF2-40B4-BE49-F238E27FC236}">
                <a16:creationId xmlns:a16="http://schemas.microsoft.com/office/drawing/2014/main" id="{8F9C174D-945B-40E9-B7BC-6F6B58654424}"/>
              </a:ext>
            </a:extLst>
          </p:cNvPr>
          <p:cNvSpPr/>
          <p:nvPr/>
        </p:nvSpPr>
        <p:spPr>
          <a:xfrm>
            <a:off x="374806" y="7702498"/>
            <a:ext cx="6153309" cy="1778189"/>
          </a:xfrm>
          <a:prstGeom prst="rect">
            <a:avLst/>
          </a:prstGeom>
          <a:ln>
            <a:extLst>
              <a:ext uri="{C807C97D-BFC1-408E-A445-0C87EB9F89A2}">
                <ask:lineSketchStyleProps xmlns:ask="http://schemas.microsoft.com/office/drawing/2018/sketchyshapes" sd="2943743863">
                  <a:custGeom>
                    <a:avLst/>
                    <a:gdLst>
                      <a:gd name="connsiteX0" fmla="*/ 0 w 6153309"/>
                      <a:gd name="connsiteY0" fmla="*/ 0 h 2424236"/>
                      <a:gd name="connsiteX1" fmla="*/ 622168 w 6153309"/>
                      <a:gd name="connsiteY1" fmla="*/ 0 h 2424236"/>
                      <a:gd name="connsiteX2" fmla="*/ 1121270 w 6153309"/>
                      <a:gd name="connsiteY2" fmla="*/ 0 h 2424236"/>
                      <a:gd name="connsiteX3" fmla="*/ 1620371 w 6153309"/>
                      <a:gd name="connsiteY3" fmla="*/ 0 h 2424236"/>
                      <a:gd name="connsiteX4" fmla="*/ 2365605 w 6153309"/>
                      <a:gd name="connsiteY4" fmla="*/ 0 h 2424236"/>
                      <a:gd name="connsiteX5" fmla="*/ 2987773 w 6153309"/>
                      <a:gd name="connsiteY5" fmla="*/ 0 h 2424236"/>
                      <a:gd name="connsiteX6" fmla="*/ 3794541 w 6153309"/>
                      <a:gd name="connsiteY6" fmla="*/ 0 h 2424236"/>
                      <a:gd name="connsiteX7" fmla="*/ 4539775 w 6153309"/>
                      <a:gd name="connsiteY7" fmla="*/ 0 h 2424236"/>
                      <a:gd name="connsiteX8" fmla="*/ 5223476 w 6153309"/>
                      <a:gd name="connsiteY8" fmla="*/ 0 h 2424236"/>
                      <a:gd name="connsiteX9" fmla="*/ 6153309 w 6153309"/>
                      <a:gd name="connsiteY9" fmla="*/ 0 h 2424236"/>
                      <a:gd name="connsiteX10" fmla="*/ 6153309 w 6153309"/>
                      <a:gd name="connsiteY10" fmla="*/ 630301 h 2424236"/>
                      <a:gd name="connsiteX11" fmla="*/ 6153309 w 6153309"/>
                      <a:gd name="connsiteY11" fmla="*/ 1187876 h 2424236"/>
                      <a:gd name="connsiteX12" fmla="*/ 6153309 w 6153309"/>
                      <a:gd name="connsiteY12" fmla="*/ 1721208 h 2424236"/>
                      <a:gd name="connsiteX13" fmla="*/ 6153309 w 6153309"/>
                      <a:gd name="connsiteY13" fmla="*/ 2424236 h 2424236"/>
                      <a:gd name="connsiteX14" fmla="*/ 5408075 w 6153309"/>
                      <a:gd name="connsiteY14" fmla="*/ 2424236 h 2424236"/>
                      <a:gd name="connsiteX15" fmla="*/ 4908973 w 6153309"/>
                      <a:gd name="connsiteY15" fmla="*/ 2424236 h 2424236"/>
                      <a:gd name="connsiteX16" fmla="*/ 4225272 w 6153309"/>
                      <a:gd name="connsiteY16" fmla="*/ 2424236 h 2424236"/>
                      <a:gd name="connsiteX17" fmla="*/ 3726170 w 6153309"/>
                      <a:gd name="connsiteY17" fmla="*/ 2424236 h 2424236"/>
                      <a:gd name="connsiteX18" fmla="*/ 3042469 w 6153309"/>
                      <a:gd name="connsiteY18" fmla="*/ 2424236 h 2424236"/>
                      <a:gd name="connsiteX19" fmla="*/ 2481835 w 6153309"/>
                      <a:gd name="connsiteY19" fmla="*/ 2424236 h 2424236"/>
                      <a:gd name="connsiteX20" fmla="*/ 1982733 w 6153309"/>
                      <a:gd name="connsiteY20" fmla="*/ 2424236 h 2424236"/>
                      <a:gd name="connsiteX21" fmla="*/ 1175966 w 6153309"/>
                      <a:gd name="connsiteY21" fmla="*/ 2424236 h 2424236"/>
                      <a:gd name="connsiteX22" fmla="*/ 0 w 6153309"/>
                      <a:gd name="connsiteY22" fmla="*/ 2424236 h 2424236"/>
                      <a:gd name="connsiteX23" fmla="*/ 0 w 6153309"/>
                      <a:gd name="connsiteY23" fmla="*/ 1818177 h 2424236"/>
                      <a:gd name="connsiteX24" fmla="*/ 0 w 6153309"/>
                      <a:gd name="connsiteY24" fmla="*/ 1260603 h 2424236"/>
                      <a:gd name="connsiteX25" fmla="*/ 0 w 6153309"/>
                      <a:gd name="connsiteY25" fmla="*/ 606059 h 2424236"/>
                      <a:gd name="connsiteX26" fmla="*/ 0 w 6153309"/>
                      <a:gd name="connsiteY26" fmla="*/ 0 h 242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153309" h="2424236" fill="none" extrusionOk="0">
                        <a:moveTo>
                          <a:pt x="0" y="0"/>
                        </a:moveTo>
                        <a:cubicBezTo>
                          <a:pt x="161108" y="-31049"/>
                          <a:pt x="365338" y="-29367"/>
                          <a:pt x="622168" y="0"/>
                        </a:cubicBezTo>
                        <a:cubicBezTo>
                          <a:pt x="878998" y="29367"/>
                          <a:pt x="883104" y="-20946"/>
                          <a:pt x="1121270" y="0"/>
                        </a:cubicBezTo>
                        <a:cubicBezTo>
                          <a:pt x="1359436" y="20946"/>
                          <a:pt x="1383399" y="5104"/>
                          <a:pt x="1620371" y="0"/>
                        </a:cubicBezTo>
                        <a:cubicBezTo>
                          <a:pt x="1857343" y="-5104"/>
                          <a:pt x="2189288" y="-14317"/>
                          <a:pt x="2365605" y="0"/>
                        </a:cubicBezTo>
                        <a:cubicBezTo>
                          <a:pt x="2541922" y="14317"/>
                          <a:pt x="2843203" y="22400"/>
                          <a:pt x="2987773" y="0"/>
                        </a:cubicBezTo>
                        <a:cubicBezTo>
                          <a:pt x="3132343" y="-22400"/>
                          <a:pt x="3444890" y="36133"/>
                          <a:pt x="3794541" y="0"/>
                        </a:cubicBezTo>
                        <a:cubicBezTo>
                          <a:pt x="4144192" y="-36133"/>
                          <a:pt x="4269039" y="-2309"/>
                          <a:pt x="4539775" y="0"/>
                        </a:cubicBezTo>
                        <a:cubicBezTo>
                          <a:pt x="4810511" y="2309"/>
                          <a:pt x="5069298" y="-21688"/>
                          <a:pt x="5223476" y="0"/>
                        </a:cubicBezTo>
                        <a:cubicBezTo>
                          <a:pt x="5377654" y="21688"/>
                          <a:pt x="5935912" y="3289"/>
                          <a:pt x="6153309" y="0"/>
                        </a:cubicBezTo>
                        <a:cubicBezTo>
                          <a:pt x="6161956" y="171576"/>
                          <a:pt x="6174543" y="428957"/>
                          <a:pt x="6153309" y="630301"/>
                        </a:cubicBezTo>
                        <a:cubicBezTo>
                          <a:pt x="6132075" y="831645"/>
                          <a:pt x="6157831" y="940195"/>
                          <a:pt x="6153309" y="1187876"/>
                        </a:cubicBezTo>
                        <a:cubicBezTo>
                          <a:pt x="6148787" y="1435557"/>
                          <a:pt x="6168309" y="1477552"/>
                          <a:pt x="6153309" y="1721208"/>
                        </a:cubicBezTo>
                        <a:cubicBezTo>
                          <a:pt x="6138309" y="1964864"/>
                          <a:pt x="6140072" y="2132123"/>
                          <a:pt x="6153309" y="2424236"/>
                        </a:cubicBezTo>
                        <a:cubicBezTo>
                          <a:pt x="5953743" y="2402949"/>
                          <a:pt x="5653524" y="2453838"/>
                          <a:pt x="5408075" y="2424236"/>
                        </a:cubicBezTo>
                        <a:cubicBezTo>
                          <a:pt x="5162626" y="2394634"/>
                          <a:pt x="5142237" y="2400170"/>
                          <a:pt x="4908973" y="2424236"/>
                        </a:cubicBezTo>
                        <a:cubicBezTo>
                          <a:pt x="4675709" y="2448302"/>
                          <a:pt x="4528330" y="2430873"/>
                          <a:pt x="4225272" y="2424236"/>
                        </a:cubicBezTo>
                        <a:cubicBezTo>
                          <a:pt x="3922214" y="2417599"/>
                          <a:pt x="3953302" y="2437503"/>
                          <a:pt x="3726170" y="2424236"/>
                        </a:cubicBezTo>
                        <a:cubicBezTo>
                          <a:pt x="3499038" y="2410969"/>
                          <a:pt x="3212757" y="2454588"/>
                          <a:pt x="3042469" y="2424236"/>
                        </a:cubicBezTo>
                        <a:cubicBezTo>
                          <a:pt x="2872181" y="2393884"/>
                          <a:pt x="2639323" y="2418278"/>
                          <a:pt x="2481835" y="2424236"/>
                        </a:cubicBezTo>
                        <a:cubicBezTo>
                          <a:pt x="2324347" y="2430194"/>
                          <a:pt x="2155342" y="2415393"/>
                          <a:pt x="1982733" y="2424236"/>
                        </a:cubicBezTo>
                        <a:cubicBezTo>
                          <a:pt x="1810124" y="2433079"/>
                          <a:pt x="1574491" y="2421332"/>
                          <a:pt x="1175966" y="2424236"/>
                        </a:cubicBezTo>
                        <a:cubicBezTo>
                          <a:pt x="777441" y="2427140"/>
                          <a:pt x="498329" y="2425447"/>
                          <a:pt x="0" y="2424236"/>
                        </a:cubicBezTo>
                        <a:cubicBezTo>
                          <a:pt x="6472" y="2157216"/>
                          <a:pt x="16084" y="1981527"/>
                          <a:pt x="0" y="1818177"/>
                        </a:cubicBezTo>
                        <a:cubicBezTo>
                          <a:pt x="-16084" y="1654827"/>
                          <a:pt x="3015" y="1397468"/>
                          <a:pt x="0" y="1260603"/>
                        </a:cubicBezTo>
                        <a:cubicBezTo>
                          <a:pt x="-3015" y="1123738"/>
                          <a:pt x="-11573" y="829232"/>
                          <a:pt x="0" y="606059"/>
                        </a:cubicBezTo>
                        <a:cubicBezTo>
                          <a:pt x="11573" y="382886"/>
                          <a:pt x="-20662" y="212463"/>
                          <a:pt x="0" y="0"/>
                        </a:cubicBezTo>
                        <a:close/>
                      </a:path>
                      <a:path w="6153309" h="2424236" stroke="0" extrusionOk="0">
                        <a:moveTo>
                          <a:pt x="0" y="0"/>
                        </a:moveTo>
                        <a:cubicBezTo>
                          <a:pt x="325983" y="-21754"/>
                          <a:pt x="508401" y="-15077"/>
                          <a:pt x="683701" y="0"/>
                        </a:cubicBezTo>
                        <a:cubicBezTo>
                          <a:pt x="859001" y="15077"/>
                          <a:pt x="1023874" y="-19798"/>
                          <a:pt x="1182803" y="0"/>
                        </a:cubicBezTo>
                        <a:cubicBezTo>
                          <a:pt x="1341732" y="19798"/>
                          <a:pt x="1606823" y="-26969"/>
                          <a:pt x="1804971" y="0"/>
                        </a:cubicBezTo>
                        <a:cubicBezTo>
                          <a:pt x="2003119" y="26969"/>
                          <a:pt x="2334225" y="-34633"/>
                          <a:pt x="2611738" y="0"/>
                        </a:cubicBezTo>
                        <a:cubicBezTo>
                          <a:pt x="2889251" y="34633"/>
                          <a:pt x="3177798" y="36642"/>
                          <a:pt x="3356972" y="0"/>
                        </a:cubicBezTo>
                        <a:cubicBezTo>
                          <a:pt x="3536146" y="-36642"/>
                          <a:pt x="3725521" y="-663"/>
                          <a:pt x="3979140" y="0"/>
                        </a:cubicBezTo>
                        <a:cubicBezTo>
                          <a:pt x="4232759" y="663"/>
                          <a:pt x="4319579" y="-15805"/>
                          <a:pt x="4601308" y="0"/>
                        </a:cubicBezTo>
                        <a:cubicBezTo>
                          <a:pt x="4883037" y="15805"/>
                          <a:pt x="4990480" y="12694"/>
                          <a:pt x="5223476" y="0"/>
                        </a:cubicBezTo>
                        <a:cubicBezTo>
                          <a:pt x="5456472" y="-12694"/>
                          <a:pt x="5933747" y="-9995"/>
                          <a:pt x="6153309" y="0"/>
                        </a:cubicBezTo>
                        <a:cubicBezTo>
                          <a:pt x="6178589" y="249106"/>
                          <a:pt x="6156566" y="315872"/>
                          <a:pt x="6153309" y="581817"/>
                        </a:cubicBezTo>
                        <a:cubicBezTo>
                          <a:pt x="6150052" y="847762"/>
                          <a:pt x="6154254" y="924742"/>
                          <a:pt x="6153309" y="1212118"/>
                        </a:cubicBezTo>
                        <a:cubicBezTo>
                          <a:pt x="6152364" y="1499494"/>
                          <a:pt x="6171576" y="1586893"/>
                          <a:pt x="6153309" y="1793935"/>
                        </a:cubicBezTo>
                        <a:cubicBezTo>
                          <a:pt x="6135042" y="2000977"/>
                          <a:pt x="6149443" y="2206666"/>
                          <a:pt x="6153309" y="2424236"/>
                        </a:cubicBezTo>
                        <a:cubicBezTo>
                          <a:pt x="5822796" y="2451835"/>
                          <a:pt x="5665837" y="2432634"/>
                          <a:pt x="5408075" y="2424236"/>
                        </a:cubicBezTo>
                        <a:cubicBezTo>
                          <a:pt x="5150313" y="2415838"/>
                          <a:pt x="5066130" y="2439220"/>
                          <a:pt x="4847440" y="2424236"/>
                        </a:cubicBezTo>
                        <a:cubicBezTo>
                          <a:pt x="4628750" y="2409252"/>
                          <a:pt x="4430813" y="2400013"/>
                          <a:pt x="4163739" y="2424236"/>
                        </a:cubicBezTo>
                        <a:cubicBezTo>
                          <a:pt x="3896665" y="2448459"/>
                          <a:pt x="3525631" y="2411703"/>
                          <a:pt x="3356972" y="2424236"/>
                        </a:cubicBezTo>
                        <a:cubicBezTo>
                          <a:pt x="3188313" y="2436769"/>
                          <a:pt x="2999642" y="2412395"/>
                          <a:pt x="2857870" y="2424236"/>
                        </a:cubicBezTo>
                        <a:cubicBezTo>
                          <a:pt x="2716098" y="2436077"/>
                          <a:pt x="2534370" y="2409745"/>
                          <a:pt x="2297235" y="2424236"/>
                        </a:cubicBezTo>
                        <a:cubicBezTo>
                          <a:pt x="2060100" y="2438727"/>
                          <a:pt x="1988006" y="2431361"/>
                          <a:pt x="1736601" y="2424236"/>
                        </a:cubicBezTo>
                        <a:cubicBezTo>
                          <a:pt x="1485196" y="2417111"/>
                          <a:pt x="1222604" y="2431346"/>
                          <a:pt x="991366" y="2424236"/>
                        </a:cubicBezTo>
                        <a:cubicBezTo>
                          <a:pt x="760129" y="2417126"/>
                          <a:pt x="267190" y="2454901"/>
                          <a:pt x="0" y="2424236"/>
                        </a:cubicBezTo>
                        <a:cubicBezTo>
                          <a:pt x="-1862" y="2248510"/>
                          <a:pt x="-336" y="2025829"/>
                          <a:pt x="0" y="1866662"/>
                        </a:cubicBezTo>
                        <a:cubicBezTo>
                          <a:pt x="336" y="1707495"/>
                          <a:pt x="2201" y="1533923"/>
                          <a:pt x="0" y="1333330"/>
                        </a:cubicBezTo>
                        <a:cubicBezTo>
                          <a:pt x="-2201" y="1132737"/>
                          <a:pt x="27359" y="1011398"/>
                          <a:pt x="0" y="727271"/>
                        </a:cubicBezTo>
                        <a:cubicBezTo>
                          <a:pt x="-27359" y="443144"/>
                          <a:pt x="-16843" y="234202"/>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9823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C705D1-A0A4-474E-8156-D0D033E7F95E}"/>
              </a:ext>
            </a:extLst>
          </p:cNvPr>
          <p:cNvSpPr txBox="1"/>
          <p:nvPr/>
        </p:nvSpPr>
        <p:spPr>
          <a:xfrm>
            <a:off x="487807" y="987294"/>
            <a:ext cx="6153308"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Worksheet 4:  We think, we wonder</a:t>
            </a:r>
          </a:p>
        </p:txBody>
      </p:sp>
      <p:sp>
        <p:nvSpPr>
          <p:cNvPr id="5" name="Rectangle 4">
            <a:extLst>
              <a:ext uri="{FF2B5EF4-FFF2-40B4-BE49-F238E27FC236}">
                <a16:creationId xmlns:a16="http://schemas.microsoft.com/office/drawing/2014/main" id="{BB5F7E4A-117C-405D-92E3-258DAED8DAB6}"/>
              </a:ext>
            </a:extLst>
          </p:cNvPr>
          <p:cNvSpPr/>
          <p:nvPr/>
        </p:nvSpPr>
        <p:spPr>
          <a:xfrm>
            <a:off x="347204" y="2141102"/>
            <a:ext cx="6153309" cy="2418198"/>
          </a:xfrm>
          <a:prstGeom prst="rect">
            <a:avLst/>
          </a:prstGeom>
          <a:ln>
            <a:extLst>
              <a:ext uri="{C807C97D-BFC1-408E-A445-0C87EB9F89A2}">
                <ask:lineSketchStyleProps xmlns:ask="http://schemas.microsoft.com/office/drawing/2018/sketchyshapes" sd="2943743863">
                  <a:custGeom>
                    <a:avLst/>
                    <a:gdLst>
                      <a:gd name="connsiteX0" fmla="*/ 0 w 6153309"/>
                      <a:gd name="connsiteY0" fmla="*/ 0 h 2424236"/>
                      <a:gd name="connsiteX1" fmla="*/ 622168 w 6153309"/>
                      <a:gd name="connsiteY1" fmla="*/ 0 h 2424236"/>
                      <a:gd name="connsiteX2" fmla="*/ 1121270 w 6153309"/>
                      <a:gd name="connsiteY2" fmla="*/ 0 h 2424236"/>
                      <a:gd name="connsiteX3" fmla="*/ 1620371 w 6153309"/>
                      <a:gd name="connsiteY3" fmla="*/ 0 h 2424236"/>
                      <a:gd name="connsiteX4" fmla="*/ 2365605 w 6153309"/>
                      <a:gd name="connsiteY4" fmla="*/ 0 h 2424236"/>
                      <a:gd name="connsiteX5" fmla="*/ 2987773 w 6153309"/>
                      <a:gd name="connsiteY5" fmla="*/ 0 h 2424236"/>
                      <a:gd name="connsiteX6" fmla="*/ 3794541 w 6153309"/>
                      <a:gd name="connsiteY6" fmla="*/ 0 h 2424236"/>
                      <a:gd name="connsiteX7" fmla="*/ 4539775 w 6153309"/>
                      <a:gd name="connsiteY7" fmla="*/ 0 h 2424236"/>
                      <a:gd name="connsiteX8" fmla="*/ 5223476 w 6153309"/>
                      <a:gd name="connsiteY8" fmla="*/ 0 h 2424236"/>
                      <a:gd name="connsiteX9" fmla="*/ 6153309 w 6153309"/>
                      <a:gd name="connsiteY9" fmla="*/ 0 h 2424236"/>
                      <a:gd name="connsiteX10" fmla="*/ 6153309 w 6153309"/>
                      <a:gd name="connsiteY10" fmla="*/ 630301 h 2424236"/>
                      <a:gd name="connsiteX11" fmla="*/ 6153309 w 6153309"/>
                      <a:gd name="connsiteY11" fmla="*/ 1187876 h 2424236"/>
                      <a:gd name="connsiteX12" fmla="*/ 6153309 w 6153309"/>
                      <a:gd name="connsiteY12" fmla="*/ 1721208 h 2424236"/>
                      <a:gd name="connsiteX13" fmla="*/ 6153309 w 6153309"/>
                      <a:gd name="connsiteY13" fmla="*/ 2424236 h 2424236"/>
                      <a:gd name="connsiteX14" fmla="*/ 5408075 w 6153309"/>
                      <a:gd name="connsiteY14" fmla="*/ 2424236 h 2424236"/>
                      <a:gd name="connsiteX15" fmla="*/ 4908973 w 6153309"/>
                      <a:gd name="connsiteY15" fmla="*/ 2424236 h 2424236"/>
                      <a:gd name="connsiteX16" fmla="*/ 4225272 w 6153309"/>
                      <a:gd name="connsiteY16" fmla="*/ 2424236 h 2424236"/>
                      <a:gd name="connsiteX17" fmla="*/ 3726170 w 6153309"/>
                      <a:gd name="connsiteY17" fmla="*/ 2424236 h 2424236"/>
                      <a:gd name="connsiteX18" fmla="*/ 3042469 w 6153309"/>
                      <a:gd name="connsiteY18" fmla="*/ 2424236 h 2424236"/>
                      <a:gd name="connsiteX19" fmla="*/ 2481835 w 6153309"/>
                      <a:gd name="connsiteY19" fmla="*/ 2424236 h 2424236"/>
                      <a:gd name="connsiteX20" fmla="*/ 1982733 w 6153309"/>
                      <a:gd name="connsiteY20" fmla="*/ 2424236 h 2424236"/>
                      <a:gd name="connsiteX21" fmla="*/ 1175966 w 6153309"/>
                      <a:gd name="connsiteY21" fmla="*/ 2424236 h 2424236"/>
                      <a:gd name="connsiteX22" fmla="*/ 0 w 6153309"/>
                      <a:gd name="connsiteY22" fmla="*/ 2424236 h 2424236"/>
                      <a:gd name="connsiteX23" fmla="*/ 0 w 6153309"/>
                      <a:gd name="connsiteY23" fmla="*/ 1818177 h 2424236"/>
                      <a:gd name="connsiteX24" fmla="*/ 0 w 6153309"/>
                      <a:gd name="connsiteY24" fmla="*/ 1260603 h 2424236"/>
                      <a:gd name="connsiteX25" fmla="*/ 0 w 6153309"/>
                      <a:gd name="connsiteY25" fmla="*/ 606059 h 2424236"/>
                      <a:gd name="connsiteX26" fmla="*/ 0 w 6153309"/>
                      <a:gd name="connsiteY26" fmla="*/ 0 h 242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153309" h="2424236" fill="none" extrusionOk="0">
                        <a:moveTo>
                          <a:pt x="0" y="0"/>
                        </a:moveTo>
                        <a:cubicBezTo>
                          <a:pt x="161108" y="-31049"/>
                          <a:pt x="365338" y="-29367"/>
                          <a:pt x="622168" y="0"/>
                        </a:cubicBezTo>
                        <a:cubicBezTo>
                          <a:pt x="878998" y="29367"/>
                          <a:pt x="883104" y="-20946"/>
                          <a:pt x="1121270" y="0"/>
                        </a:cubicBezTo>
                        <a:cubicBezTo>
                          <a:pt x="1359436" y="20946"/>
                          <a:pt x="1383399" y="5104"/>
                          <a:pt x="1620371" y="0"/>
                        </a:cubicBezTo>
                        <a:cubicBezTo>
                          <a:pt x="1857343" y="-5104"/>
                          <a:pt x="2189288" y="-14317"/>
                          <a:pt x="2365605" y="0"/>
                        </a:cubicBezTo>
                        <a:cubicBezTo>
                          <a:pt x="2541922" y="14317"/>
                          <a:pt x="2843203" y="22400"/>
                          <a:pt x="2987773" y="0"/>
                        </a:cubicBezTo>
                        <a:cubicBezTo>
                          <a:pt x="3132343" y="-22400"/>
                          <a:pt x="3444890" y="36133"/>
                          <a:pt x="3794541" y="0"/>
                        </a:cubicBezTo>
                        <a:cubicBezTo>
                          <a:pt x="4144192" y="-36133"/>
                          <a:pt x="4269039" y="-2309"/>
                          <a:pt x="4539775" y="0"/>
                        </a:cubicBezTo>
                        <a:cubicBezTo>
                          <a:pt x="4810511" y="2309"/>
                          <a:pt x="5069298" y="-21688"/>
                          <a:pt x="5223476" y="0"/>
                        </a:cubicBezTo>
                        <a:cubicBezTo>
                          <a:pt x="5377654" y="21688"/>
                          <a:pt x="5935912" y="3289"/>
                          <a:pt x="6153309" y="0"/>
                        </a:cubicBezTo>
                        <a:cubicBezTo>
                          <a:pt x="6161956" y="171576"/>
                          <a:pt x="6174543" y="428957"/>
                          <a:pt x="6153309" y="630301"/>
                        </a:cubicBezTo>
                        <a:cubicBezTo>
                          <a:pt x="6132075" y="831645"/>
                          <a:pt x="6157831" y="940195"/>
                          <a:pt x="6153309" y="1187876"/>
                        </a:cubicBezTo>
                        <a:cubicBezTo>
                          <a:pt x="6148787" y="1435557"/>
                          <a:pt x="6168309" y="1477552"/>
                          <a:pt x="6153309" y="1721208"/>
                        </a:cubicBezTo>
                        <a:cubicBezTo>
                          <a:pt x="6138309" y="1964864"/>
                          <a:pt x="6140072" y="2132123"/>
                          <a:pt x="6153309" y="2424236"/>
                        </a:cubicBezTo>
                        <a:cubicBezTo>
                          <a:pt x="5953743" y="2402949"/>
                          <a:pt x="5653524" y="2453838"/>
                          <a:pt x="5408075" y="2424236"/>
                        </a:cubicBezTo>
                        <a:cubicBezTo>
                          <a:pt x="5162626" y="2394634"/>
                          <a:pt x="5142237" y="2400170"/>
                          <a:pt x="4908973" y="2424236"/>
                        </a:cubicBezTo>
                        <a:cubicBezTo>
                          <a:pt x="4675709" y="2448302"/>
                          <a:pt x="4528330" y="2430873"/>
                          <a:pt x="4225272" y="2424236"/>
                        </a:cubicBezTo>
                        <a:cubicBezTo>
                          <a:pt x="3922214" y="2417599"/>
                          <a:pt x="3953302" y="2437503"/>
                          <a:pt x="3726170" y="2424236"/>
                        </a:cubicBezTo>
                        <a:cubicBezTo>
                          <a:pt x="3499038" y="2410969"/>
                          <a:pt x="3212757" y="2454588"/>
                          <a:pt x="3042469" y="2424236"/>
                        </a:cubicBezTo>
                        <a:cubicBezTo>
                          <a:pt x="2872181" y="2393884"/>
                          <a:pt x="2639323" y="2418278"/>
                          <a:pt x="2481835" y="2424236"/>
                        </a:cubicBezTo>
                        <a:cubicBezTo>
                          <a:pt x="2324347" y="2430194"/>
                          <a:pt x="2155342" y="2415393"/>
                          <a:pt x="1982733" y="2424236"/>
                        </a:cubicBezTo>
                        <a:cubicBezTo>
                          <a:pt x="1810124" y="2433079"/>
                          <a:pt x="1574491" y="2421332"/>
                          <a:pt x="1175966" y="2424236"/>
                        </a:cubicBezTo>
                        <a:cubicBezTo>
                          <a:pt x="777441" y="2427140"/>
                          <a:pt x="498329" y="2425447"/>
                          <a:pt x="0" y="2424236"/>
                        </a:cubicBezTo>
                        <a:cubicBezTo>
                          <a:pt x="6472" y="2157216"/>
                          <a:pt x="16084" y="1981527"/>
                          <a:pt x="0" y="1818177"/>
                        </a:cubicBezTo>
                        <a:cubicBezTo>
                          <a:pt x="-16084" y="1654827"/>
                          <a:pt x="3015" y="1397468"/>
                          <a:pt x="0" y="1260603"/>
                        </a:cubicBezTo>
                        <a:cubicBezTo>
                          <a:pt x="-3015" y="1123738"/>
                          <a:pt x="-11573" y="829232"/>
                          <a:pt x="0" y="606059"/>
                        </a:cubicBezTo>
                        <a:cubicBezTo>
                          <a:pt x="11573" y="382886"/>
                          <a:pt x="-20662" y="212463"/>
                          <a:pt x="0" y="0"/>
                        </a:cubicBezTo>
                        <a:close/>
                      </a:path>
                      <a:path w="6153309" h="2424236" stroke="0" extrusionOk="0">
                        <a:moveTo>
                          <a:pt x="0" y="0"/>
                        </a:moveTo>
                        <a:cubicBezTo>
                          <a:pt x="325983" y="-21754"/>
                          <a:pt x="508401" y="-15077"/>
                          <a:pt x="683701" y="0"/>
                        </a:cubicBezTo>
                        <a:cubicBezTo>
                          <a:pt x="859001" y="15077"/>
                          <a:pt x="1023874" y="-19798"/>
                          <a:pt x="1182803" y="0"/>
                        </a:cubicBezTo>
                        <a:cubicBezTo>
                          <a:pt x="1341732" y="19798"/>
                          <a:pt x="1606823" y="-26969"/>
                          <a:pt x="1804971" y="0"/>
                        </a:cubicBezTo>
                        <a:cubicBezTo>
                          <a:pt x="2003119" y="26969"/>
                          <a:pt x="2334225" y="-34633"/>
                          <a:pt x="2611738" y="0"/>
                        </a:cubicBezTo>
                        <a:cubicBezTo>
                          <a:pt x="2889251" y="34633"/>
                          <a:pt x="3177798" y="36642"/>
                          <a:pt x="3356972" y="0"/>
                        </a:cubicBezTo>
                        <a:cubicBezTo>
                          <a:pt x="3536146" y="-36642"/>
                          <a:pt x="3725521" y="-663"/>
                          <a:pt x="3979140" y="0"/>
                        </a:cubicBezTo>
                        <a:cubicBezTo>
                          <a:pt x="4232759" y="663"/>
                          <a:pt x="4319579" y="-15805"/>
                          <a:pt x="4601308" y="0"/>
                        </a:cubicBezTo>
                        <a:cubicBezTo>
                          <a:pt x="4883037" y="15805"/>
                          <a:pt x="4990480" y="12694"/>
                          <a:pt x="5223476" y="0"/>
                        </a:cubicBezTo>
                        <a:cubicBezTo>
                          <a:pt x="5456472" y="-12694"/>
                          <a:pt x="5933747" y="-9995"/>
                          <a:pt x="6153309" y="0"/>
                        </a:cubicBezTo>
                        <a:cubicBezTo>
                          <a:pt x="6178589" y="249106"/>
                          <a:pt x="6156566" y="315872"/>
                          <a:pt x="6153309" y="581817"/>
                        </a:cubicBezTo>
                        <a:cubicBezTo>
                          <a:pt x="6150052" y="847762"/>
                          <a:pt x="6154254" y="924742"/>
                          <a:pt x="6153309" y="1212118"/>
                        </a:cubicBezTo>
                        <a:cubicBezTo>
                          <a:pt x="6152364" y="1499494"/>
                          <a:pt x="6171576" y="1586893"/>
                          <a:pt x="6153309" y="1793935"/>
                        </a:cubicBezTo>
                        <a:cubicBezTo>
                          <a:pt x="6135042" y="2000977"/>
                          <a:pt x="6149443" y="2206666"/>
                          <a:pt x="6153309" y="2424236"/>
                        </a:cubicBezTo>
                        <a:cubicBezTo>
                          <a:pt x="5822796" y="2451835"/>
                          <a:pt x="5665837" y="2432634"/>
                          <a:pt x="5408075" y="2424236"/>
                        </a:cubicBezTo>
                        <a:cubicBezTo>
                          <a:pt x="5150313" y="2415838"/>
                          <a:pt x="5066130" y="2439220"/>
                          <a:pt x="4847440" y="2424236"/>
                        </a:cubicBezTo>
                        <a:cubicBezTo>
                          <a:pt x="4628750" y="2409252"/>
                          <a:pt x="4430813" y="2400013"/>
                          <a:pt x="4163739" y="2424236"/>
                        </a:cubicBezTo>
                        <a:cubicBezTo>
                          <a:pt x="3896665" y="2448459"/>
                          <a:pt x="3525631" y="2411703"/>
                          <a:pt x="3356972" y="2424236"/>
                        </a:cubicBezTo>
                        <a:cubicBezTo>
                          <a:pt x="3188313" y="2436769"/>
                          <a:pt x="2999642" y="2412395"/>
                          <a:pt x="2857870" y="2424236"/>
                        </a:cubicBezTo>
                        <a:cubicBezTo>
                          <a:pt x="2716098" y="2436077"/>
                          <a:pt x="2534370" y="2409745"/>
                          <a:pt x="2297235" y="2424236"/>
                        </a:cubicBezTo>
                        <a:cubicBezTo>
                          <a:pt x="2060100" y="2438727"/>
                          <a:pt x="1988006" y="2431361"/>
                          <a:pt x="1736601" y="2424236"/>
                        </a:cubicBezTo>
                        <a:cubicBezTo>
                          <a:pt x="1485196" y="2417111"/>
                          <a:pt x="1222604" y="2431346"/>
                          <a:pt x="991366" y="2424236"/>
                        </a:cubicBezTo>
                        <a:cubicBezTo>
                          <a:pt x="760129" y="2417126"/>
                          <a:pt x="267190" y="2454901"/>
                          <a:pt x="0" y="2424236"/>
                        </a:cubicBezTo>
                        <a:cubicBezTo>
                          <a:pt x="-1862" y="2248510"/>
                          <a:pt x="-336" y="2025829"/>
                          <a:pt x="0" y="1866662"/>
                        </a:cubicBezTo>
                        <a:cubicBezTo>
                          <a:pt x="336" y="1707495"/>
                          <a:pt x="2201" y="1533923"/>
                          <a:pt x="0" y="1333330"/>
                        </a:cubicBezTo>
                        <a:cubicBezTo>
                          <a:pt x="-2201" y="1132737"/>
                          <a:pt x="27359" y="1011398"/>
                          <a:pt x="0" y="727271"/>
                        </a:cubicBezTo>
                        <a:cubicBezTo>
                          <a:pt x="-27359" y="443144"/>
                          <a:pt x="-16843" y="234202"/>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4A288AF8-97D6-4EEF-B195-1F12479F018D}"/>
              </a:ext>
            </a:extLst>
          </p:cNvPr>
          <p:cNvSpPr txBox="1"/>
          <p:nvPr/>
        </p:nvSpPr>
        <p:spPr>
          <a:xfrm>
            <a:off x="357487" y="1554513"/>
            <a:ext cx="6153308" cy="523220"/>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rPr>
              <a:t>We think…</a:t>
            </a:r>
            <a:endParaRPr lang="en-GB" dirty="0">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What does your group think might have caused the incident?</a:t>
            </a:r>
            <a:endParaRPr kumimoji="0" lang="en-GB" sz="1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7" name="Rectangle 6">
            <a:extLst>
              <a:ext uri="{FF2B5EF4-FFF2-40B4-BE49-F238E27FC236}">
                <a16:creationId xmlns:a16="http://schemas.microsoft.com/office/drawing/2014/main" id="{F07D8A7C-1F11-4955-8DFA-D68F71276287}"/>
              </a:ext>
            </a:extLst>
          </p:cNvPr>
          <p:cNvSpPr/>
          <p:nvPr/>
        </p:nvSpPr>
        <p:spPr>
          <a:xfrm>
            <a:off x="359904" y="5519302"/>
            <a:ext cx="6153309" cy="2418198"/>
          </a:xfrm>
          <a:prstGeom prst="rect">
            <a:avLst/>
          </a:prstGeom>
          <a:ln>
            <a:extLst>
              <a:ext uri="{C807C97D-BFC1-408E-A445-0C87EB9F89A2}">
                <ask:lineSketchStyleProps xmlns:ask="http://schemas.microsoft.com/office/drawing/2018/sketchyshapes" sd="2943743863">
                  <a:custGeom>
                    <a:avLst/>
                    <a:gdLst>
                      <a:gd name="connsiteX0" fmla="*/ 0 w 6153309"/>
                      <a:gd name="connsiteY0" fmla="*/ 0 h 2424236"/>
                      <a:gd name="connsiteX1" fmla="*/ 622168 w 6153309"/>
                      <a:gd name="connsiteY1" fmla="*/ 0 h 2424236"/>
                      <a:gd name="connsiteX2" fmla="*/ 1121270 w 6153309"/>
                      <a:gd name="connsiteY2" fmla="*/ 0 h 2424236"/>
                      <a:gd name="connsiteX3" fmla="*/ 1620371 w 6153309"/>
                      <a:gd name="connsiteY3" fmla="*/ 0 h 2424236"/>
                      <a:gd name="connsiteX4" fmla="*/ 2365605 w 6153309"/>
                      <a:gd name="connsiteY4" fmla="*/ 0 h 2424236"/>
                      <a:gd name="connsiteX5" fmla="*/ 2987773 w 6153309"/>
                      <a:gd name="connsiteY5" fmla="*/ 0 h 2424236"/>
                      <a:gd name="connsiteX6" fmla="*/ 3794541 w 6153309"/>
                      <a:gd name="connsiteY6" fmla="*/ 0 h 2424236"/>
                      <a:gd name="connsiteX7" fmla="*/ 4539775 w 6153309"/>
                      <a:gd name="connsiteY7" fmla="*/ 0 h 2424236"/>
                      <a:gd name="connsiteX8" fmla="*/ 5223476 w 6153309"/>
                      <a:gd name="connsiteY8" fmla="*/ 0 h 2424236"/>
                      <a:gd name="connsiteX9" fmla="*/ 6153309 w 6153309"/>
                      <a:gd name="connsiteY9" fmla="*/ 0 h 2424236"/>
                      <a:gd name="connsiteX10" fmla="*/ 6153309 w 6153309"/>
                      <a:gd name="connsiteY10" fmla="*/ 630301 h 2424236"/>
                      <a:gd name="connsiteX11" fmla="*/ 6153309 w 6153309"/>
                      <a:gd name="connsiteY11" fmla="*/ 1187876 h 2424236"/>
                      <a:gd name="connsiteX12" fmla="*/ 6153309 w 6153309"/>
                      <a:gd name="connsiteY12" fmla="*/ 1721208 h 2424236"/>
                      <a:gd name="connsiteX13" fmla="*/ 6153309 w 6153309"/>
                      <a:gd name="connsiteY13" fmla="*/ 2424236 h 2424236"/>
                      <a:gd name="connsiteX14" fmla="*/ 5408075 w 6153309"/>
                      <a:gd name="connsiteY14" fmla="*/ 2424236 h 2424236"/>
                      <a:gd name="connsiteX15" fmla="*/ 4908973 w 6153309"/>
                      <a:gd name="connsiteY15" fmla="*/ 2424236 h 2424236"/>
                      <a:gd name="connsiteX16" fmla="*/ 4225272 w 6153309"/>
                      <a:gd name="connsiteY16" fmla="*/ 2424236 h 2424236"/>
                      <a:gd name="connsiteX17" fmla="*/ 3726170 w 6153309"/>
                      <a:gd name="connsiteY17" fmla="*/ 2424236 h 2424236"/>
                      <a:gd name="connsiteX18" fmla="*/ 3042469 w 6153309"/>
                      <a:gd name="connsiteY18" fmla="*/ 2424236 h 2424236"/>
                      <a:gd name="connsiteX19" fmla="*/ 2481835 w 6153309"/>
                      <a:gd name="connsiteY19" fmla="*/ 2424236 h 2424236"/>
                      <a:gd name="connsiteX20" fmla="*/ 1982733 w 6153309"/>
                      <a:gd name="connsiteY20" fmla="*/ 2424236 h 2424236"/>
                      <a:gd name="connsiteX21" fmla="*/ 1175966 w 6153309"/>
                      <a:gd name="connsiteY21" fmla="*/ 2424236 h 2424236"/>
                      <a:gd name="connsiteX22" fmla="*/ 0 w 6153309"/>
                      <a:gd name="connsiteY22" fmla="*/ 2424236 h 2424236"/>
                      <a:gd name="connsiteX23" fmla="*/ 0 w 6153309"/>
                      <a:gd name="connsiteY23" fmla="*/ 1818177 h 2424236"/>
                      <a:gd name="connsiteX24" fmla="*/ 0 w 6153309"/>
                      <a:gd name="connsiteY24" fmla="*/ 1260603 h 2424236"/>
                      <a:gd name="connsiteX25" fmla="*/ 0 w 6153309"/>
                      <a:gd name="connsiteY25" fmla="*/ 606059 h 2424236"/>
                      <a:gd name="connsiteX26" fmla="*/ 0 w 6153309"/>
                      <a:gd name="connsiteY26" fmla="*/ 0 h 242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153309" h="2424236" fill="none" extrusionOk="0">
                        <a:moveTo>
                          <a:pt x="0" y="0"/>
                        </a:moveTo>
                        <a:cubicBezTo>
                          <a:pt x="161108" y="-31049"/>
                          <a:pt x="365338" y="-29367"/>
                          <a:pt x="622168" y="0"/>
                        </a:cubicBezTo>
                        <a:cubicBezTo>
                          <a:pt x="878998" y="29367"/>
                          <a:pt x="883104" y="-20946"/>
                          <a:pt x="1121270" y="0"/>
                        </a:cubicBezTo>
                        <a:cubicBezTo>
                          <a:pt x="1359436" y="20946"/>
                          <a:pt x="1383399" y="5104"/>
                          <a:pt x="1620371" y="0"/>
                        </a:cubicBezTo>
                        <a:cubicBezTo>
                          <a:pt x="1857343" y="-5104"/>
                          <a:pt x="2189288" y="-14317"/>
                          <a:pt x="2365605" y="0"/>
                        </a:cubicBezTo>
                        <a:cubicBezTo>
                          <a:pt x="2541922" y="14317"/>
                          <a:pt x="2843203" y="22400"/>
                          <a:pt x="2987773" y="0"/>
                        </a:cubicBezTo>
                        <a:cubicBezTo>
                          <a:pt x="3132343" y="-22400"/>
                          <a:pt x="3444890" y="36133"/>
                          <a:pt x="3794541" y="0"/>
                        </a:cubicBezTo>
                        <a:cubicBezTo>
                          <a:pt x="4144192" y="-36133"/>
                          <a:pt x="4269039" y="-2309"/>
                          <a:pt x="4539775" y="0"/>
                        </a:cubicBezTo>
                        <a:cubicBezTo>
                          <a:pt x="4810511" y="2309"/>
                          <a:pt x="5069298" y="-21688"/>
                          <a:pt x="5223476" y="0"/>
                        </a:cubicBezTo>
                        <a:cubicBezTo>
                          <a:pt x="5377654" y="21688"/>
                          <a:pt x="5935912" y="3289"/>
                          <a:pt x="6153309" y="0"/>
                        </a:cubicBezTo>
                        <a:cubicBezTo>
                          <a:pt x="6161956" y="171576"/>
                          <a:pt x="6174543" y="428957"/>
                          <a:pt x="6153309" y="630301"/>
                        </a:cubicBezTo>
                        <a:cubicBezTo>
                          <a:pt x="6132075" y="831645"/>
                          <a:pt x="6157831" y="940195"/>
                          <a:pt x="6153309" y="1187876"/>
                        </a:cubicBezTo>
                        <a:cubicBezTo>
                          <a:pt x="6148787" y="1435557"/>
                          <a:pt x="6168309" y="1477552"/>
                          <a:pt x="6153309" y="1721208"/>
                        </a:cubicBezTo>
                        <a:cubicBezTo>
                          <a:pt x="6138309" y="1964864"/>
                          <a:pt x="6140072" y="2132123"/>
                          <a:pt x="6153309" y="2424236"/>
                        </a:cubicBezTo>
                        <a:cubicBezTo>
                          <a:pt x="5953743" y="2402949"/>
                          <a:pt x="5653524" y="2453838"/>
                          <a:pt x="5408075" y="2424236"/>
                        </a:cubicBezTo>
                        <a:cubicBezTo>
                          <a:pt x="5162626" y="2394634"/>
                          <a:pt x="5142237" y="2400170"/>
                          <a:pt x="4908973" y="2424236"/>
                        </a:cubicBezTo>
                        <a:cubicBezTo>
                          <a:pt x="4675709" y="2448302"/>
                          <a:pt x="4528330" y="2430873"/>
                          <a:pt x="4225272" y="2424236"/>
                        </a:cubicBezTo>
                        <a:cubicBezTo>
                          <a:pt x="3922214" y="2417599"/>
                          <a:pt x="3953302" y="2437503"/>
                          <a:pt x="3726170" y="2424236"/>
                        </a:cubicBezTo>
                        <a:cubicBezTo>
                          <a:pt x="3499038" y="2410969"/>
                          <a:pt x="3212757" y="2454588"/>
                          <a:pt x="3042469" y="2424236"/>
                        </a:cubicBezTo>
                        <a:cubicBezTo>
                          <a:pt x="2872181" y="2393884"/>
                          <a:pt x="2639323" y="2418278"/>
                          <a:pt x="2481835" y="2424236"/>
                        </a:cubicBezTo>
                        <a:cubicBezTo>
                          <a:pt x="2324347" y="2430194"/>
                          <a:pt x="2155342" y="2415393"/>
                          <a:pt x="1982733" y="2424236"/>
                        </a:cubicBezTo>
                        <a:cubicBezTo>
                          <a:pt x="1810124" y="2433079"/>
                          <a:pt x="1574491" y="2421332"/>
                          <a:pt x="1175966" y="2424236"/>
                        </a:cubicBezTo>
                        <a:cubicBezTo>
                          <a:pt x="777441" y="2427140"/>
                          <a:pt x="498329" y="2425447"/>
                          <a:pt x="0" y="2424236"/>
                        </a:cubicBezTo>
                        <a:cubicBezTo>
                          <a:pt x="6472" y="2157216"/>
                          <a:pt x="16084" y="1981527"/>
                          <a:pt x="0" y="1818177"/>
                        </a:cubicBezTo>
                        <a:cubicBezTo>
                          <a:pt x="-16084" y="1654827"/>
                          <a:pt x="3015" y="1397468"/>
                          <a:pt x="0" y="1260603"/>
                        </a:cubicBezTo>
                        <a:cubicBezTo>
                          <a:pt x="-3015" y="1123738"/>
                          <a:pt x="-11573" y="829232"/>
                          <a:pt x="0" y="606059"/>
                        </a:cubicBezTo>
                        <a:cubicBezTo>
                          <a:pt x="11573" y="382886"/>
                          <a:pt x="-20662" y="212463"/>
                          <a:pt x="0" y="0"/>
                        </a:cubicBezTo>
                        <a:close/>
                      </a:path>
                      <a:path w="6153309" h="2424236" stroke="0" extrusionOk="0">
                        <a:moveTo>
                          <a:pt x="0" y="0"/>
                        </a:moveTo>
                        <a:cubicBezTo>
                          <a:pt x="325983" y="-21754"/>
                          <a:pt x="508401" y="-15077"/>
                          <a:pt x="683701" y="0"/>
                        </a:cubicBezTo>
                        <a:cubicBezTo>
                          <a:pt x="859001" y="15077"/>
                          <a:pt x="1023874" y="-19798"/>
                          <a:pt x="1182803" y="0"/>
                        </a:cubicBezTo>
                        <a:cubicBezTo>
                          <a:pt x="1341732" y="19798"/>
                          <a:pt x="1606823" y="-26969"/>
                          <a:pt x="1804971" y="0"/>
                        </a:cubicBezTo>
                        <a:cubicBezTo>
                          <a:pt x="2003119" y="26969"/>
                          <a:pt x="2334225" y="-34633"/>
                          <a:pt x="2611738" y="0"/>
                        </a:cubicBezTo>
                        <a:cubicBezTo>
                          <a:pt x="2889251" y="34633"/>
                          <a:pt x="3177798" y="36642"/>
                          <a:pt x="3356972" y="0"/>
                        </a:cubicBezTo>
                        <a:cubicBezTo>
                          <a:pt x="3536146" y="-36642"/>
                          <a:pt x="3725521" y="-663"/>
                          <a:pt x="3979140" y="0"/>
                        </a:cubicBezTo>
                        <a:cubicBezTo>
                          <a:pt x="4232759" y="663"/>
                          <a:pt x="4319579" y="-15805"/>
                          <a:pt x="4601308" y="0"/>
                        </a:cubicBezTo>
                        <a:cubicBezTo>
                          <a:pt x="4883037" y="15805"/>
                          <a:pt x="4990480" y="12694"/>
                          <a:pt x="5223476" y="0"/>
                        </a:cubicBezTo>
                        <a:cubicBezTo>
                          <a:pt x="5456472" y="-12694"/>
                          <a:pt x="5933747" y="-9995"/>
                          <a:pt x="6153309" y="0"/>
                        </a:cubicBezTo>
                        <a:cubicBezTo>
                          <a:pt x="6178589" y="249106"/>
                          <a:pt x="6156566" y="315872"/>
                          <a:pt x="6153309" y="581817"/>
                        </a:cubicBezTo>
                        <a:cubicBezTo>
                          <a:pt x="6150052" y="847762"/>
                          <a:pt x="6154254" y="924742"/>
                          <a:pt x="6153309" y="1212118"/>
                        </a:cubicBezTo>
                        <a:cubicBezTo>
                          <a:pt x="6152364" y="1499494"/>
                          <a:pt x="6171576" y="1586893"/>
                          <a:pt x="6153309" y="1793935"/>
                        </a:cubicBezTo>
                        <a:cubicBezTo>
                          <a:pt x="6135042" y="2000977"/>
                          <a:pt x="6149443" y="2206666"/>
                          <a:pt x="6153309" y="2424236"/>
                        </a:cubicBezTo>
                        <a:cubicBezTo>
                          <a:pt x="5822796" y="2451835"/>
                          <a:pt x="5665837" y="2432634"/>
                          <a:pt x="5408075" y="2424236"/>
                        </a:cubicBezTo>
                        <a:cubicBezTo>
                          <a:pt x="5150313" y="2415838"/>
                          <a:pt x="5066130" y="2439220"/>
                          <a:pt x="4847440" y="2424236"/>
                        </a:cubicBezTo>
                        <a:cubicBezTo>
                          <a:pt x="4628750" y="2409252"/>
                          <a:pt x="4430813" y="2400013"/>
                          <a:pt x="4163739" y="2424236"/>
                        </a:cubicBezTo>
                        <a:cubicBezTo>
                          <a:pt x="3896665" y="2448459"/>
                          <a:pt x="3525631" y="2411703"/>
                          <a:pt x="3356972" y="2424236"/>
                        </a:cubicBezTo>
                        <a:cubicBezTo>
                          <a:pt x="3188313" y="2436769"/>
                          <a:pt x="2999642" y="2412395"/>
                          <a:pt x="2857870" y="2424236"/>
                        </a:cubicBezTo>
                        <a:cubicBezTo>
                          <a:pt x="2716098" y="2436077"/>
                          <a:pt x="2534370" y="2409745"/>
                          <a:pt x="2297235" y="2424236"/>
                        </a:cubicBezTo>
                        <a:cubicBezTo>
                          <a:pt x="2060100" y="2438727"/>
                          <a:pt x="1988006" y="2431361"/>
                          <a:pt x="1736601" y="2424236"/>
                        </a:cubicBezTo>
                        <a:cubicBezTo>
                          <a:pt x="1485196" y="2417111"/>
                          <a:pt x="1222604" y="2431346"/>
                          <a:pt x="991366" y="2424236"/>
                        </a:cubicBezTo>
                        <a:cubicBezTo>
                          <a:pt x="760129" y="2417126"/>
                          <a:pt x="267190" y="2454901"/>
                          <a:pt x="0" y="2424236"/>
                        </a:cubicBezTo>
                        <a:cubicBezTo>
                          <a:pt x="-1862" y="2248510"/>
                          <a:pt x="-336" y="2025829"/>
                          <a:pt x="0" y="1866662"/>
                        </a:cubicBezTo>
                        <a:cubicBezTo>
                          <a:pt x="336" y="1707495"/>
                          <a:pt x="2201" y="1533923"/>
                          <a:pt x="0" y="1333330"/>
                        </a:cubicBezTo>
                        <a:cubicBezTo>
                          <a:pt x="-2201" y="1132737"/>
                          <a:pt x="27359" y="1011398"/>
                          <a:pt x="0" y="727271"/>
                        </a:cubicBezTo>
                        <a:cubicBezTo>
                          <a:pt x="-27359" y="443144"/>
                          <a:pt x="-16843" y="234202"/>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47F294B3-D200-490B-AD9A-9D5418ECE162}"/>
              </a:ext>
            </a:extLst>
          </p:cNvPr>
          <p:cNvSpPr txBox="1"/>
          <p:nvPr/>
        </p:nvSpPr>
        <p:spPr>
          <a:xfrm>
            <a:off x="370187" y="4932713"/>
            <a:ext cx="6153308" cy="523220"/>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rPr>
              <a:t>We wonder…</a:t>
            </a:r>
            <a:endParaRPr lang="en-GB" dirty="0">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What ideas does your group have for ways to potentially have prevented the incident?</a:t>
            </a:r>
            <a:endParaRPr kumimoji="0" lang="en-GB" sz="1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910299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2BC6C6-FA43-4C01-8845-CF9EF01DB423}"/>
              </a:ext>
            </a:extLst>
          </p:cNvPr>
          <p:cNvSpPr txBox="1"/>
          <p:nvPr/>
        </p:nvSpPr>
        <p:spPr>
          <a:xfrm>
            <a:off x="487807" y="987294"/>
            <a:ext cx="6153308"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Worksheet 5:  Reflect on the findings </a:t>
            </a:r>
          </a:p>
        </p:txBody>
      </p:sp>
      <p:sp>
        <p:nvSpPr>
          <p:cNvPr id="5" name="Rectangle 4">
            <a:extLst>
              <a:ext uri="{FF2B5EF4-FFF2-40B4-BE49-F238E27FC236}">
                <a16:creationId xmlns:a16="http://schemas.microsoft.com/office/drawing/2014/main" id="{D05C6530-73A5-491F-A4F6-D1F254E6A16A}"/>
              </a:ext>
            </a:extLst>
          </p:cNvPr>
          <p:cNvSpPr/>
          <p:nvPr/>
        </p:nvSpPr>
        <p:spPr>
          <a:xfrm>
            <a:off x="347204" y="2242702"/>
            <a:ext cx="6153309" cy="1778188"/>
          </a:xfrm>
          <a:prstGeom prst="rect">
            <a:avLst/>
          </a:prstGeom>
          <a:ln>
            <a:extLst>
              <a:ext uri="{C807C97D-BFC1-408E-A445-0C87EB9F89A2}">
                <ask:lineSketchStyleProps xmlns:ask="http://schemas.microsoft.com/office/drawing/2018/sketchyshapes" sd="2943743863">
                  <a:custGeom>
                    <a:avLst/>
                    <a:gdLst>
                      <a:gd name="connsiteX0" fmla="*/ 0 w 6153309"/>
                      <a:gd name="connsiteY0" fmla="*/ 0 h 2424236"/>
                      <a:gd name="connsiteX1" fmla="*/ 622168 w 6153309"/>
                      <a:gd name="connsiteY1" fmla="*/ 0 h 2424236"/>
                      <a:gd name="connsiteX2" fmla="*/ 1121270 w 6153309"/>
                      <a:gd name="connsiteY2" fmla="*/ 0 h 2424236"/>
                      <a:gd name="connsiteX3" fmla="*/ 1620371 w 6153309"/>
                      <a:gd name="connsiteY3" fmla="*/ 0 h 2424236"/>
                      <a:gd name="connsiteX4" fmla="*/ 2365605 w 6153309"/>
                      <a:gd name="connsiteY4" fmla="*/ 0 h 2424236"/>
                      <a:gd name="connsiteX5" fmla="*/ 2987773 w 6153309"/>
                      <a:gd name="connsiteY5" fmla="*/ 0 h 2424236"/>
                      <a:gd name="connsiteX6" fmla="*/ 3794541 w 6153309"/>
                      <a:gd name="connsiteY6" fmla="*/ 0 h 2424236"/>
                      <a:gd name="connsiteX7" fmla="*/ 4539775 w 6153309"/>
                      <a:gd name="connsiteY7" fmla="*/ 0 h 2424236"/>
                      <a:gd name="connsiteX8" fmla="*/ 5223476 w 6153309"/>
                      <a:gd name="connsiteY8" fmla="*/ 0 h 2424236"/>
                      <a:gd name="connsiteX9" fmla="*/ 6153309 w 6153309"/>
                      <a:gd name="connsiteY9" fmla="*/ 0 h 2424236"/>
                      <a:gd name="connsiteX10" fmla="*/ 6153309 w 6153309"/>
                      <a:gd name="connsiteY10" fmla="*/ 630301 h 2424236"/>
                      <a:gd name="connsiteX11" fmla="*/ 6153309 w 6153309"/>
                      <a:gd name="connsiteY11" fmla="*/ 1187876 h 2424236"/>
                      <a:gd name="connsiteX12" fmla="*/ 6153309 w 6153309"/>
                      <a:gd name="connsiteY12" fmla="*/ 1721208 h 2424236"/>
                      <a:gd name="connsiteX13" fmla="*/ 6153309 w 6153309"/>
                      <a:gd name="connsiteY13" fmla="*/ 2424236 h 2424236"/>
                      <a:gd name="connsiteX14" fmla="*/ 5408075 w 6153309"/>
                      <a:gd name="connsiteY14" fmla="*/ 2424236 h 2424236"/>
                      <a:gd name="connsiteX15" fmla="*/ 4908973 w 6153309"/>
                      <a:gd name="connsiteY15" fmla="*/ 2424236 h 2424236"/>
                      <a:gd name="connsiteX16" fmla="*/ 4225272 w 6153309"/>
                      <a:gd name="connsiteY16" fmla="*/ 2424236 h 2424236"/>
                      <a:gd name="connsiteX17" fmla="*/ 3726170 w 6153309"/>
                      <a:gd name="connsiteY17" fmla="*/ 2424236 h 2424236"/>
                      <a:gd name="connsiteX18" fmla="*/ 3042469 w 6153309"/>
                      <a:gd name="connsiteY18" fmla="*/ 2424236 h 2424236"/>
                      <a:gd name="connsiteX19" fmla="*/ 2481835 w 6153309"/>
                      <a:gd name="connsiteY19" fmla="*/ 2424236 h 2424236"/>
                      <a:gd name="connsiteX20" fmla="*/ 1982733 w 6153309"/>
                      <a:gd name="connsiteY20" fmla="*/ 2424236 h 2424236"/>
                      <a:gd name="connsiteX21" fmla="*/ 1175966 w 6153309"/>
                      <a:gd name="connsiteY21" fmla="*/ 2424236 h 2424236"/>
                      <a:gd name="connsiteX22" fmla="*/ 0 w 6153309"/>
                      <a:gd name="connsiteY22" fmla="*/ 2424236 h 2424236"/>
                      <a:gd name="connsiteX23" fmla="*/ 0 w 6153309"/>
                      <a:gd name="connsiteY23" fmla="*/ 1818177 h 2424236"/>
                      <a:gd name="connsiteX24" fmla="*/ 0 w 6153309"/>
                      <a:gd name="connsiteY24" fmla="*/ 1260603 h 2424236"/>
                      <a:gd name="connsiteX25" fmla="*/ 0 w 6153309"/>
                      <a:gd name="connsiteY25" fmla="*/ 606059 h 2424236"/>
                      <a:gd name="connsiteX26" fmla="*/ 0 w 6153309"/>
                      <a:gd name="connsiteY26" fmla="*/ 0 h 242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153309" h="2424236" fill="none" extrusionOk="0">
                        <a:moveTo>
                          <a:pt x="0" y="0"/>
                        </a:moveTo>
                        <a:cubicBezTo>
                          <a:pt x="161108" y="-31049"/>
                          <a:pt x="365338" y="-29367"/>
                          <a:pt x="622168" y="0"/>
                        </a:cubicBezTo>
                        <a:cubicBezTo>
                          <a:pt x="878998" y="29367"/>
                          <a:pt x="883104" y="-20946"/>
                          <a:pt x="1121270" y="0"/>
                        </a:cubicBezTo>
                        <a:cubicBezTo>
                          <a:pt x="1359436" y="20946"/>
                          <a:pt x="1383399" y="5104"/>
                          <a:pt x="1620371" y="0"/>
                        </a:cubicBezTo>
                        <a:cubicBezTo>
                          <a:pt x="1857343" y="-5104"/>
                          <a:pt x="2189288" y="-14317"/>
                          <a:pt x="2365605" y="0"/>
                        </a:cubicBezTo>
                        <a:cubicBezTo>
                          <a:pt x="2541922" y="14317"/>
                          <a:pt x="2843203" y="22400"/>
                          <a:pt x="2987773" y="0"/>
                        </a:cubicBezTo>
                        <a:cubicBezTo>
                          <a:pt x="3132343" y="-22400"/>
                          <a:pt x="3444890" y="36133"/>
                          <a:pt x="3794541" y="0"/>
                        </a:cubicBezTo>
                        <a:cubicBezTo>
                          <a:pt x="4144192" y="-36133"/>
                          <a:pt x="4269039" y="-2309"/>
                          <a:pt x="4539775" y="0"/>
                        </a:cubicBezTo>
                        <a:cubicBezTo>
                          <a:pt x="4810511" y="2309"/>
                          <a:pt x="5069298" y="-21688"/>
                          <a:pt x="5223476" y="0"/>
                        </a:cubicBezTo>
                        <a:cubicBezTo>
                          <a:pt x="5377654" y="21688"/>
                          <a:pt x="5935912" y="3289"/>
                          <a:pt x="6153309" y="0"/>
                        </a:cubicBezTo>
                        <a:cubicBezTo>
                          <a:pt x="6161956" y="171576"/>
                          <a:pt x="6174543" y="428957"/>
                          <a:pt x="6153309" y="630301"/>
                        </a:cubicBezTo>
                        <a:cubicBezTo>
                          <a:pt x="6132075" y="831645"/>
                          <a:pt x="6157831" y="940195"/>
                          <a:pt x="6153309" y="1187876"/>
                        </a:cubicBezTo>
                        <a:cubicBezTo>
                          <a:pt x="6148787" y="1435557"/>
                          <a:pt x="6168309" y="1477552"/>
                          <a:pt x="6153309" y="1721208"/>
                        </a:cubicBezTo>
                        <a:cubicBezTo>
                          <a:pt x="6138309" y="1964864"/>
                          <a:pt x="6140072" y="2132123"/>
                          <a:pt x="6153309" y="2424236"/>
                        </a:cubicBezTo>
                        <a:cubicBezTo>
                          <a:pt x="5953743" y="2402949"/>
                          <a:pt x="5653524" y="2453838"/>
                          <a:pt x="5408075" y="2424236"/>
                        </a:cubicBezTo>
                        <a:cubicBezTo>
                          <a:pt x="5162626" y="2394634"/>
                          <a:pt x="5142237" y="2400170"/>
                          <a:pt x="4908973" y="2424236"/>
                        </a:cubicBezTo>
                        <a:cubicBezTo>
                          <a:pt x="4675709" y="2448302"/>
                          <a:pt x="4528330" y="2430873"/>
                          <a:pt x="4225272" y="2424236"/>
                        </a:cubicBezTo>
                        <a:cubicBezTo>
                          <a:pt x="3922214" y="2417599"/>
                          <a:pt x="3953302" y="2437503"/>
                          <a:pt x="3726170" y="2424236"/>
                        </a:cubicBezTo>
                        <a:cubicBezTo>
                          <a:pt x="3499038" y="2410969"/>
                          <a:pt x="3212757" y="2454588"/>
                          <a:pt x="3042469" y="2424236"/>
                        </a:cubicBezTo>
                        <a:cubicBezTo>
                          <a:pt x="2872181" y="2393884"/>
                          <a:pt x="2639323" y="2418278"/>
                          <a:pt x="2481835" y="2424236"/>
                        </a:cubicBezTo>
                        <a:cubicBezTo>
                          <a:pt x="2324347" y="2430194"/>
                          <a:pt x="2155342" y="2415393"/>
                          <a:pt x="1982733" y="2424236"/>
                        </a:cubicBezTo>
                        <a:cubicBezTo>
                          <a:pt x="1810124" y="2433079"/>
                          <a:pt x="1574491" y="2421332"/>
                          <a:pt x="1175966" y="2424236"/>
                        </a:cubicBezTo>
                        <a:cubicBezTo>
                          <a:pt x="777441" y="2427140"/>
                          <a:pt x="498329" y="2425447"/>
                          <a:pt x="0" y="2424236"/>
                        </a:cubicBezTo>
                        <a:cubicBezTo>
                          <a:pt x="6472" y="2157216"/>
                          <a:pt x="16084" y="1981527"/>
                          <a:pt x="0" y="1818177"/>
                        </a:cubicBezTo>
                        <a:cubicBezTo>
                          <a:pt x="-16084" y="1654827"/>
                          <a:pt x="3015" y="1397468"/>
                          <a:pt x="0" y="1260603"/>
                        </a:cubicBezTo>
                        <a:cubicBezTo>
                          <a:pt x="-3015" y="1123738"/>
                          <a:pt x="-11573" y="829232"/>
                          <a:pt x="0" y="606059"/>
                        </a:cubicBezTo>
                        <a:cubicBezTo>
                          <a:pt x="11573" y="382886"/>
                          <a:pt x="-20662" y="212463"/>
                          <a:pt x="0" y="0"/>
                        </a:cubicBezTo>
                        <a:close/>
                      </a:path>
                      <a:path w="6153309" h="2424236" stroke="0" extrusionOk="0">
                        <a:moveTo>
                          <a:pt x="0" y="0"/>
                        </a:moveTo>
                        <a:cubicBezTo>
                          <a:pt x="325983" y="-21754"/>
                          <a:pt x="508401" y="-15077"/>
                          <a:pt x="683701" y="0"/>
                        </a:cubicBezTo>
                        <a:cubicBezTo>
                          <a:pt x="859001" y="15077"/>
                          <a:pt x="1023874" y="-19798"/>
                          <a:pt x="1182803" y="0"/>
                        </a:cubicBezTo>
                        <a:cubicBezTo>
                          <a:pt x="1341732" y="19798"/>
                          <a:pt x="1606823" y="-26969"/>
                          <a:pt x="1804971" y="0"/>
                        </a:cubicBezTo>
                        <a:cubicBezTo>
                          <a:pt x="2003119" y="26969"/>
                          <a:pt x="2334225" y="-34633"/>
                          <a:pt x="2611738" y="0"/>
                        </a:cubicBezTo>
                        <a:cubicBezTo>
                          <a:pt x="2889251" y="34633"/>
                          <a:pt x="3177798" y="36642"/>
                          <a:pt x="3356972" y="0"/>
                        </a:cubicBezTo>
                        <a:cubicBezTo>
                          <a:pt x="3536146" y="-36642"/>
                          <a:pt x="3725521" y="-663"/>
                          <a:pt x="3979140" y="0"/>
                        </a:cubicBezTo>
                        <a:cubicBezTo>
                          <a:pt x="4232759" y="663"/>
                          <a:pt x="4319579" y="-15805"/>
                          <a:pt x="4601308" y="0"/>
                        </a:cubicBezTo>
                        <a:cubicBezTo>
                          <a:pt x="4883037" y="15805"/>
                          <a:pt x="4990480" y="12694"/>
                          <a:pt x="5223476" y="0"/>
                        </a:cubicBezTo>
                        <a:cubicBezTo>
                          <a:pt x="5456472" y="-12694"/>
                          <a:pt x="5933747" y="-9995"/>
                          <a:pt x="6153309" y="0"/>
                        </a:cubicBezTo>
                        <a:cubicBezTo>
                          <a:pt x="6178589" y="249106"/>
                          <a:pt x="6156566" y="315872"/>
                          <a:pt x="6153309" y="581817"/>
                        </a:cubicBezTo>
                        <a:cubicBezTo>
                          <a:pt x="6150052" y="847762"/>
                          <a:pt x="6154254" y="924742"/>
                          <a:pt x="6153309" y="1212118"/>
                        </a:cubicBezTo>
                        <a:cubicBezTo>
                          <a:pt x="6152364" y="1499494"/>
                          <a:pt x="6171576" y="1586893"/>
                          <a:pt x="6153309" y="1793935"/>
                        </a:cubicBezTo>
                        <a:cubicBezTo>
                          <a:pt x="6135042" y="2000977"/>
                          <a:pt x="6149443" y="2206666"/>
                          <a:pt x="6153309" y="2424236"/>
                        </a:cubicBezTo>
                        <a:cubicBezTo>
                          <a:pt x="5822796" y="2451835"/>
                          <a:pt x="5665837" y="2432634"/>
                          <a:pt x="5408075" y="2424236"/>
                        </a:cubicBezTo>
                        <a:cubicBezTo>
                          <a:pt x="5150313" y="2415838"/>
                          <a:pt x="5066130" y="2439220"/>
                          <a:pt x="4847440" y="2424236"/>
                        </a:cubicBezTo>
                        <a:cubicBezTo>
                          <a:pt x="4628750" y="2409252"/>
                          <a:pt x="4430813" y="2400013"/>
                          <a:pt x="4163739" y="2424236"/>
                        </a:cubicBezTo>
                        <a:cubicBezTo>
                          <a:pt x="3896665" y="2448459"/>
                          <a:pt x="3525631" y="2411703"/>
                          <a:pt x="3356972" y="2424236"/>
                        </a:cubicBezTo>
                        <a:cubicBezTo>
                          <a:pt x="3188313" y="2436769"/>
                          <a:pt x="2999642" y="2412395"/>
                          <a:pt x="2857870" y="2424236"/>
                        </a:cubicBezTo>
                        <a:cubicBezTo>
                          <a:pt x="2716098" y="2436077"/>
                          <a:pt x="2534370" y="2409745"/>
                          <a:pt x="2297235" y="2424236"/>
                        </a:cubicBezTo>
                        <a:cubicBezTo>
                          <a:pt x="2060100" y="2438727"/>
                          <a:pt x="1988006" y="2431361"/>
                          <a:pt x="1736601" y="2424236"/>
                        </a:cubicBezTo>
                        <a:cubicBezTo>
                          <a:pt x="1485196" y="2417111"/>
                          <a:pt x="1222604" y="2431346"/>
                          <a:pt x="991366" y="2424236"/>
                        </a:cubicBezTo>
                        <a:cubicBezTo>
                          <a:pt x="760129" y="2417126"/>
                          <a:pt x="267190" y="2454901"/>
                          <a:pt x="0" y="2424236"/>
                        </a:cubicBezTo>
                        <a:cubicBezTo>
                          <a:pt x="-1862" y="2248510"/>
                          <a:pt x="-336" y="2025829"/>
                          <a:pt x="0" y="1866662"/>
                        </a:cubicBezTo>
                        <a:cubicBezTo>
                          <a:pt x="336" y="1707495"/>
                          <a:pt x="2201" y="1533923"/>
                          <a:pt x="0" y="1333330"/>
                        </a:cubicBezTo>
                        <a:cubicBezTo>
                          <a:pt x="-2201" y="1132737"/>
                          <a:pt x="27359" y="1011398"/>
                          <a:pt x="0" y="727271"/>
                        </a:cubicBezTo>
                        <a:cubicBezTo>
                          <a:pt x="-27359" y="443144"/>
                          <a:pt x="-16843" y="234202"/>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AC87DDB8-58D2-484F-B9F9-A5096613661E}"/>
              </a:ext>
            </a:extLst>
          </p:cNvPr>
          <p:cNvSpPr txBox="1"/>
          <p:nvPr/>
        </p:nvSpPr>
        <p:spPr>
          <a:xfrm>
            <a:off x="357487" y="1491521"/>
            <a:ext cx="6153308" cy="677108"/>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rPr>
              <a:t>Investigation findings versus ‘I think’</a:t>
            </a:r>
            <a:endParaRPr lang="en-GB" dirty="0">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Did the investigation findings match your ideas about possible incident causation from the ‘I see, I think, I wonder’ exercise?</a:t>
            </a:r>
            <a:endParaRPr kumimoji="0" lang="en-GB" sz="1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7" name="TextBox 6">
            <a:extLst>
              <a:ext uri="{FF2B5EF4-FFF2-40B4-BE49-F238E27FC236}">
                <a16:creationId xmlns:a16="http://schemas.microsoft.com/office/drawing/2014/main" id="{7B1F0DA1-BE0F-4303-8D4A-7350E2FC5EFA}"/>
              </a:ext>
            </a:extLst>
          </p:cNvPr>
          <p:cNvSpPr txBox="1"/>
          <p:nvPr/>
        </p:nvSpPr>
        <p:spPr>
          <a:xfrm>
            <a:off x="371658" y="4328801"/>
            <a:ext cx="6153308" cy="523220"/>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rPr>
              <a:t>Unexpected investigation findings </a:t>
            </a:r>
            <a:endParaRPr lang="en-GB" dirty="0">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Did any of the investigation findings surprise you?</a:t>
            </a:r>
            <a:endParaRPr kumimoji="0" lang="en-GB" sz="1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8" name="Rectangle 7">
            <a:extLst>
              <a:ext uri="{FF2B5EF4-FFF2-40B4-BE49-F238E27FC236}">
                <a16:creationId xmlns:a16="http://schemas.microsoft.com/office/drawing/2014/main" id="{45C1DA02-778C-415F-B7B6-FBF4C686DC74}"/>
              </a:ext>
            </a:extLst>
          </p:cNvPr>
          <p:cNvSpPr/>
          <p:nvPr/>
        </p:nvSpPr>
        <p:spPr>
          <a:xfrm>
            <a:off x="350742" y="4919190"/>
            <a:ext cx="6153309" cy="1778188"/>
          </a:xfrm>
          <a:prstGeom prst="rect">
            <a:avLst/>
          </a:prstGeom>
          <a:ln>
            <a:extLst>
              <a:ext uri="{C807C97D-BFC1-408E-A445-0C87EB9F89A2}">
                <ask:lineSketchStyleProps xmlns:ask="http://schemas.microsoft.com/office/drawing/2018/sketchyshapes" sd="2943743863">
                  <a:custGeom>
                    <a:avLst/>
                    <a:gdLst>
                      <a:gd name="connsiteX0" fmla="*/ 0 w 6153309"/>
                      <a:gd name="connsiteY0" fmla="*/ 0 h 2424236"/>
                      <a:gd name="connsiteX1" fmla="*/ 622168 w 6153309"/>
                      <a:gd name="connsiteY1" fmla="*/ 0 h 2424236"/>
                      <a:gd name="connsiteX2" fmla="*/ 1121270 w 6153309"/>
                      <a:gd name="connsiteY2" fmla="*/ 0 h 2424236"/>
                      <a:gd name="connsiteX3" fmla="*/ 1620371 w 6153309"/>
                      <a:gd name="connsiteY3" fmla="*/ 0 h 2424236"/>
                      <a:gd name="connsiteX4" fmla="*/ 2365605 w 6153309"/>
                      <a:gd name="connsiteY4" fmla="*/ 0 h 2424236"/>
                      <a:gd name="connsiteX5" fmla="*/ 2987773 w 6153309"/>
                      <a:gd name="connsiteY5" fmla="*/ 0 h 2424236"/>
                      <a:gd name="connsiteX6" fmla="*/ 3794541 w 6153309"/>
                      <a:gd name="connsiteY6" fmla="*/ 0 h 2424236"/>
                      <a:gd name="connsiteX7" fmla="*/ 4539775 w 6153309"/>
                      <a:gd name="connsiteY7" fmla="*/ 0 h 2424236"/>
                      <a:gd name="connsiteX8" fmla="*/ 5223476 w 6153309"/>
                      <a:gd name="connsiteY8" fmla="*/ 0 h 2424236"/>
                      <a:gd name="connsiteX9" fmla="*/ 6153309 w 6153309"/>
                      <a:gd name="connsiteY9" fmla="*/ 0 h 2424236"/>
                      <a:gd name="connsiteX10" fmla="*/ 6153309 w 6153309"/>
                      <a:gd name="connsiteY10" fmla="*/ 630301 h 2424236"/>
                      <a:gd name="connsiteX11" fmla="*/ 6153309 w 6153309"/>
                      <a:gd name="connsiteY11" fmla="*/ 1187876 h 2424236"/>
                      <a:gd name="connsiteX12" fmla="*/ 6153309 w 6153309"/>
                      <a:gd name="connsiteY12" fmla="*/ 1721208 h 2424236"/>
                      <a:gd name="connsiteX13" fmla="*/ 6153309 w 6153309"/>
                      <a:gd name="connsiteY13" fmla="*/ 2424236 h 2424236"/>
                      <a:gd name="connsiteX14" fmla="*/ 5408075 w 6153309"/>
                      <a:gd name="connsiteY14" fmla="*/ 2424236 h 2424236"/>
                      <a:gd name="connsiteX15" fmla="*/ 4908973 w 6153309"/>
                      <a:gd name="connsiteY15" fmla="*/ 2424236 h 2424236"/>
                      <a:gd name="connsiteX16" fmla="*/ 4225272 w 6153309"/>
                      <a:gd name="connsiteY16" fmla="*/ 2424236 h 2424236"/>
                      <a:gd name="connsiteX17" fmla="*/ 3726170 w 6153309"/>
                      <a:gd name="connsiteY17" fmla="*/ 2424236 h 2424236"/>
                      <a:gd name="connsiteX18" fmla="*/ 3042469 w 6153309"/>
                      <a:gd name="connsiteY18" fmla="*/ 2424236 h 2424236"/>
                      <a:gd name="connsiteX19" fmla="*/ 2481835 w 6153309"/>
                      <a:gd name="connsiteY19" fmla="*/ 2424236 h 2424236"/>
                      <a:gd name="connsiteX20" fmla="*/ 1982733 w 6153309"/>
                      <a:gd name="connsiteY20" fmla="*/ 2424236 h 2424236"/>
                      <a:gd name="connsiteX21" fmla="*/ 1175966 w 6153309"/>
                      <a:gd name="connsiteY21" fmla="*/ 2424236 h 2424236"/>
                      <a:gd name="connsiteX22" fmla="*/ 0 w 6153309"/>
                      <a:gd name="connsiteY22" fmla="*/ 2424236 h 2424236"/>
                      <a:gd name="connsiteX23" fmla="*/ 0 w 6153309"/>
                      <a:gd name="connsiteY23" fmla="*/ 1818177 h 2424236"/>
                      <a:gd name="connsiteX24" fmla="*/ 0 w 6153309"/>
                      <a:gd name="connsiteY24" fmla="*/ 1260603 h 2424236"/>
                      <a:gd name="connsiteX25" fmla="*/ 0 w 6153309"/>
                      <a:gd name="connsiteY25" fmla="*/ 606059 h 2424236"/>
                      <a:gd name="connsiteX26" fmla="*/ 0 w 6153309"/>
                      <a:gd name="connsiteY26" fmla="*/ 0 h 242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153309" h="2424236" fill="none" extrusionOk="0">
                        <a:moveTo>
                          <a:pt x="0" y="0"/>
                        </a:moveTo>
                        <a:cubicBezTo>
                          <a:pt x="161108" y="-31049"/>
                          <a:pt x="365338" y="-29367"/>
                          <a:pt x="622168" y="0"/>
                        </a:cubicBezTo>
                        <a:cubicBezTo>
                          <a:pt x="878998" y="29367"/>
                          <a:pt x="883104" y="-20946"/>
                          <a:pt x="1121270" y="0"/>
                        </a:cubicBezTo>
                        <a:cubicBezTo>
                          <a:pt x="1359436" y="20946"/>
                          <a:pt x="1383399" y="5104"/>
                          <a:pt x="1620371" y="0"/>
                        </a:cubicBezTo>
                        <a:cubicBezTo>
                          <a:pt x="1857343" y="-5104"/>
                          <a:pt x="2189288" y="-14317"/>
                          <a:pt x="2365605" y="0"/>
                        </a:cubicBezTo>
                        <a:cubicBezTo>
                          <a:pt x="2541922" y="14317"/>
                          <a:pt x="2843203" y="22400"/>
                          <a:pt x="2987773" y="0"/>
                        </a:cubicBezTo>
                        <a:cubicBezTo>
                          <a:pt x="3132343" y="-22400"/>
                          <a:pt x="3444890" y="36133"/>
                          <a:pt x="3794541" y="0"/>
                        </a:cubicBezTo>
                        <a:cubicBezTo>
                          <a:pt x="4144192" y="-36133"/>
                          <a:pt x="4269039" y="-2309"/>
                          <a:pt x="4539775" y="0"/>
                        </a:cubicBezTo>
                        <a:cubicBezTo>
                          <a:pt x="4810511" y="2309"/>
                          <a:pt x="5069298" y="-21688"/>
                          <a:pt x="5223476" y="0"/>
                        </a:cubicBezTo>
                        <a:cubicBezTo>
                          <a:pt x="5377654" y="21688"/>
                          <a:pt x="5935912" y="3289"/>
                          <a:pt x="6153309" y="0"/>
                        </a:cubicBezTo>
                        <a:cubicBezTo>
                          <a:pt x="6161956" y="171576"/>
                          <a:pt x="6174543" y="428957"/>
                          <a:pt x="6153309" y="630301"/>
                        </a:cubicBezTo>
                        <a:cubicBezTo>
                          <a:pt x="6132075" y="831645"/>
                          <a:pt x="6157831" y="940195"/>
                          <a:pt x="6153309" y="1187876"/>
                        </a:cubicBezTo>
                        <a:cubicBezTo>
                          <a:pt x="6148787" y="1435557"/>
                          <a:pt x="6168309" y="1477552"/>
                          <a:pt x="6153309" y="1721208"/>
                        </a:cubicBezTo>
                        <a:cubicBezTo>
                          <a:pt x="6138309" y="1964864"/>
                          <a:pt x="6140072" y="2132123"/>
                          <a:pt x="6153309" y="2424236"/>
                        </a:cubicBezTo>
                        <a:cubicBezTo>
                          <a:pt x="5953743" y="2402949"/>
                          <a:pt x="5653524" y="2453838"/>
                          <a:pt x="5408075" y="2424236"/>
                        </a:cubicBezTo>
                        <a:cubicBezTo>
                          <a:pt x="5162626" y="2394634"/>
                          <a:pt x="5142237" y="2400170"/>
                          <a:pt x="4908973" y="2424236"/>
                        </a:cubicBezTo>
                        <a:cubicBezTo>
                          <a:pt x="4675709" y="2448302"/>
                          <a:pt x="4528330" y="2430873"/>
                          <a:pt x="4225272" y="2424236"/>
                        </a:cubicBezTo>
                        <a:cubicBezTo>
                          <a:pt x="3922214" y="2417599"/>
                          <a:pt x="3953302" y="2437503"/>
                          <a:pt x="3726170" y="2424236"/>
                        </a:cubicBezTo>
                        <a:cubicBezTo>
                          <a:pt x="3499038" y="2410969"/>
                          <a:pt x="3212757" y="2454588"/>
                          <a:pt x="3042469" y="2424236"/>
                        </a:cubicBezTo>
                        <a:cubicBezTo>
                          <a:pt x="2872181" y="2393884"/>
                          <a:pt x="2639323" y="2418278"/>
                          <a:pt x="2481835" y="2424236"/>
                        </a:cubicBezTo>
                        <a:cubicBezTo>
                          <a:pt x="2324347" y="2430194"/>
                          <a:pt x="2155342" y="2415393"/>
                          <a:pt x="1982733" y="2424236"/>
                        </a:cubicBezTo>
                        <a:cubicBezTo>
                          <a:pt x="1810124" y="2433079"/>
                          <a:pt x="1574491" y="2421332"/>
                          <a:pt x="1175966" y="2424236"/>
                        </a:cubicBezTo>
                        <a:cubicBezTo>
                          <a:pt x="777441" y="2427140"/>
                          <a:pt x="498329" y="2425447"/>
                          <a:pt x="0" y="2424236"/>
                        </a:cubicBezTo>
                        <a:cubicBezTo>
                          <a:pt x="6472" y="2157216"/>
                          <a:pt x="16084" y="1981527"/>
                          <a:pt x="0" y="1818177"/>
                        </a:cubicBezTo>
                        <a:cubicBezTo>
                          <a:pt x="-16084" y="1654827"/>
                          <a:pt x="3015" y="1397468"/>
                          <a:pt x="0" y="1260603"/>
                        </a:cubicBezTo>
                        <a:cubicBezTo>
                          <a:pt x="-3015" y="1123738"/>
                          <a:pt x="-11573" y="829232"/>
                          <a:pt x="0" y="606059"/>
                        </a:cubicBezTo>
                        <a:cubicBezTo>
                          <a:pt x="11573" y="382886"/>
                          <a:pt x="-20662" y="212463"/>
                          <a:pt x="0" y="0"/>
                        </a:cubicBezTo>
                        <a:close/>
                      </a:path>
                      <a:path w="6153309" h="2424236" stroke="0" extrusionOk="0">
                        <a:moveTo>
                          <a:pt x="0" y="0"/>
                        </a:moveTo>
                        <a:cubicBezTo>
                          <a:pt x="325983" y="-21754"/>
                          <a:pt x="508401" y="-15077"/>
                          <a:pt x="683701" y="0"/>
                        </a:cubicBezTo>
                        <a:cubicBezTo>
                          <a:pt x="859001" y="15077"/>
                          <a:pt x="1023874" y="-19798"/>
                          <a:pt x="1182803" y="0"/>
                        </a:cubicBezTo>
                        <a:cubicBezTo>
                          <a:pt x="1341732" y="19798"/>
                          <a:pt x="1606823" y="-26969"/>
                          <a:pt x="1804971" y="0"/>
                        </a:cubicBezTo>
                        <a:cubicBezTo>
                          <a:pt x="2003119" y="26969"/>
                          <a:pt x="2334225" y="-34633"/>
                          <a:pt x="2611738" y="0"/>
                        </a:cubicBezTo>
                        <a:cubicBezTo>
                          <a:pt x="2889251" y="34633"/>
                          <a:pt x="3177798" y="36642"/>
                          <a:pt x="3356972" y="0"/>
                        </a:cubicBezTo>
                        <a:cubicBezTo>
                          <a:pt x="3536146" y="-36642"/>
                          <a:pt x="3725521" y="-663"/>
                          <a:pt x="3979140" y="0"/>
                        </a:cubicBezTo>
                        <a:cubicBezTo>
                          <a:pt x="4232759" y="663"/>
                          <a:pt x="4319579" y="-15805"/>
                          <a:pt x="4601308" y="0"/>
                        </a:cubicBezTo>
                        <a:cubicBezTo>
                          <a:pt x="4883037" y="15805"/>
                          <a:pt x="4990480" y="12694"/>
                          <a:pt x="5223476" y="0"/>
                        </a:cubicBezTo>
                        <a:cubicBezTo>
                          <a:pt x="5456472" y="-12694"/>
                          <a:pt x="5933747" y="-9995"/>
                          <a:pt x="6153309" y="0"/>
                        </a:cubicBezTo>
                        <a:cubicBezTo>
                          <a:pt x="6178589" y="249106"/>
                          <a:pt x="6156566" y="315872"/>
                          <a:pt x="6153309" y="581817"/>
                        </a:cubicBezTo>
                        <a:cubicBezTo>
                          <a:pt x="6150052" y="847762"/>
                          <a:pt x="6154254" y="924742"/>
                          <a:pt x="6153309" y="1212118"/>
                        </a:cubicBezTo>
                        <a:cubicBezTo>
                          <a:pt x="6152364" y="1499494"/>
                          <a:pt x="6171576" y="1586893"/>
                          <a:pt x="6153309" y="1793935"/>
                        </a:cubicBezTo>
                        <a:cubicBezTo>
                          <a:pt x="6135042" y="2000977"/>
                          <a:pt x="6149443" y="2206666"/>
                          <a:pt x="6153309" y="2424236"/>
                        </a:cubicBezTo>
                        <a:cubicBezTo>
                          <a:pt x="5822796" y="2451835"/>
                          <a:pt x="5665837" y="2432634"/>
                          <a:pt x="5408075" y="2424236"/>
                        </a:cubicBezTo>
                        <a:cubicBezTo>
                          <a:pt x="5150313" y="2415838"/>
                          <a:pt x="5066130" y="2439220"/>
                          <a:pt x="4847440" y="2424236"/>
                        </a:cubicBezTo>
                        <a:cubicBezTo>
                          <a:pt x="4628750" y="2409252"/>
                          <a:pt x="4430813" y="2400013"/>
                          <a:pt x="4163739" y="2424236"/>
                        </a:cubicBezTo>
                        <a:cubicBezTo>
                          <a:pt x="3896665" y="2448459"/>
                          <a:pt x="3525631" y="2411703"/>
                          <a:pt x="3356972" y="2424236"/>
                        </a:cubicBezTo>
                        <a:cubicBezTo>
                          <a:pt x="3188313" y="2436769"/>
                          <a:pt x="2999642" y="2412395"/>
                          <a:pt x="2857870" y="2424236"/>
                        </a:cubicBezTo>
                        <a:cubicBezTo>
                          <a:pt x="2716098" y="2436077"/>
                          <a:pt x="2534370" y="2409745"/>
                          <a:pt x="2297235" y="2424236"/>
                        </a:cubicBezTo>
                        <a:cubicBezTo>
                          <a:pt x="2060100" y="2438727"/>
                          <a:pt x="1988006" y="2431361"/>
                          <a:pt x="1736601" y="2424236"/>
                        </a:cubicBezTo>
                        <a:cubicBezTo>
                          <a:pt x="1485196" y="2417111"/>
                          <a:pt x="1222604" y="2431346"/>
                          <a:pt x="991366" y="2424236"/>
                        </a:cubicBezTo>
                        <a:cubicBezTo>
                          <a:pt x="760129" y="2417126"/>
                          <a:pt x="267190" y="2454901"/>
                          <a:pt x="0" y="2424236"/>
                        </a:cubicBezTo>
                        <a:cubicBezTo>
                          <a:pt x="-1862" y="2248510"/>
                          <a:pt x="-336" y="2025829"/>
                          <a:pt x="0" y="1866662"/>
                        </a:cubicBezTo>
                        <a:cubicBezTo>
                          <a:pt x="336" y="1707495"/>
                          <a:pt x="2201" y="1533923"/>
                          <a:pt x="0" y="1333330"/>
                        </a:cubicBezTo>
                        <a:cubicBezTo>
                          <a:pt x="-2201" y="1132737"/>
                          <a:pt x="27359" y="1011398"/>
                          <a:pt x="0" y="727271"/>
                        </a:cubicBezTo>
                        <a:cubicBezTo>
                          <a:pt x="-27359" y="443144"/>
                          <a:pt x="-16843" y="234202"/>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8C626819-8C2A-42C5-B998-232C3B9DC646}"/>
              </a:ext>
            </a:extLst>
          </p:cNvPr>
          <p:cNvSpPr txBox="1"/>
          <p:nvPr/>
        </p:nvSpPr>
        <p:spPr>
          <a:xfrm>
            <a:off x="350392" y="6998404"/>
            <a:ext cx="6153308" cy="523220"/>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rPr>
              <a:t>I wonder ideas</a:t>
            </a:r>
            <a:endParaRPr lang="en-GB" dirty="0">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Which of your group’s ideas on as ways to potentially prevent similar incidents are relevant?</a:t>
            </a:r>
            <a:endParaRPr kumimoji="0" lang="en-GB" sz="1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10" name="Rectangle 9">
            <a:extLst>
              <a:ext uri="{FF2B5EF4-FFF2-40B4-BE49-F238E27FC236}">
                <a16:creationId xmlns:a16="http://schemas.microsoft.com/office/drawing/2014/main" id="{71870E36-508E-4590-99FA-B277855A7CA9}"/>
              </a:ext>
            </a:extLst>
          </p:cNvPr>
          <p:cNvSpPr/>
          <p:nvPr/>
        </p:nvSpPr>
        <p:spPr>
          <a:xfrm>
            <a:off x="374806" y="7600898"/>
            <a:ext cx="6153309" cy="1778189"/>
          </a:xfrm>
          <a:prstGeom prst="rect">
            <a:avLst/>
          </a:prstGeom>
          <a:ln>
            <a:extLst>
              <a:ext uri="{C807C97D-BFC1-408E-A445-0C87EB9F89A2}">
                <ask:lineSketchStyleProps xmlns:ask="http://schemas.microsoft.com/office/drawing/2018/sketchyshapes" sd="2943743863">
                  <a:custGeom>
                    <a:avLst/>
                    <a:gdLst>
                      <a:gd name="connsiteX0" fmla="*/ 0 w 6153309"/>
                      <a:gd name="connsiteY0" fmla="*/ 0 h 2424236"/>
                      <a:gd name="connsiteX1" fmla="*/ 622168 w 6153309"/>
                      <a:gd name="connsiteY1" fmla="*/ 0 h 2424236"/>
                      <a:gd name="connsiteX2" fmla="*/ 1121270 w 6153309"/>
                      <a:gd name="connsiteY2" fmla="*/ 0 h 2424236"/>
                      <a:gd name="connsiteX3" fmla="*/ 1620371 w 6153309"/>
                      <a:gd name="connsiteY3" fmla="*/ 0 h 2424236"/>
                      <a:gd name="connsiteX4" fmla="*/ 2365605 w 6153309"/>
                      <a:gd name="connsiteY4" fmla="*/ 0 h 2424236"/>
                      <a:gd name="connsiteX5" fmla="*/ 2987773 w 6153309"/>
                      <a:gd name="connsiteY5" fmla="*/ 0 h 2424236"/>
                      <a:gd name="connsiteX6" fmla="*/ 3794541 w 6153309"/>
                      <a:gd name="connsiteY6" fmla="*/ 0 h 2424236"/>
                      <a:gd name="connsiteX7" fmla="*/ 4539775 w 6153309"/>
                      <a:gd name="connsiteY7" fmla="*/ 0 h 2424236"/>
                      <a:gd name="connsiteX8" fmla="*/ 5223476 w 6153309"/>
                      <a:gd name="connsiteY8" fmla="*/ 0 h 2424236"/>
                      <a:gd name="connsiteX9" fmla="*/ 6153309 w 6153309"/>
                      <a:gd name="connsiteY9" fmla="*/ 0 h 2424236"/>
                      <a:gd name="connsiteX10" fmla="*/ 6153309 w 6153309"/>
                      <a:gd name="connsiteY10" fmla="*/ 630301 h 2424236"/>
                      <a:gd name="connsiteX11" fmla="*/ 6153309 w 6153309"/>
                      <a:gd name="connsiteY11" fmla="*/ 1187876 h 2424236"/>
                      <a:gd name="connsiteX12" fmla="*/ 6153309 w 6153309"/>
                      <a:gd name="connsiteY12" fmla="*/ 1721208 h 2424236"/>
                      <a:gd name="connsiteX13" fmla="*/ 6153309 w 6153309"/>
                      <a:gd name="connsiteY13" fmla="*/ 2424236 h 2424236"/>
                      <a:gd name="connsiteX14" fmla="*/ 5408075 w 6153309"/>
                      <a:gd name="connsiteY14" fmla="*/ 2424236 h 2424236"/>
                      <a:gd name="connsiteX15" fmla="*/ 4908973 w 6153309"/>
                      <a:gd name="connsiteY15" fmla="*/ 2424236 h 2424236"/>
                      <a:gd name="connsiteX16" fmla="*/ 4225272 w 6153309"/>
                      <a:gd name="connsiteY16" fmla="*/ 2424236 h 2424236"/>
                      <a:gd name="connsiteX17" fmla="*/ 3726170 w 6153309"/>
                      <a:gd name="connsiteY17" fmla="*/ 2424236 h 2424236"/>
                      <a:gd name="connsiteX18" fmla="*/ 3042469 w 6153309"/>
                      <a:gd name="connsiteY18" fmla="*/ 2424236 h 2424236"/>
                      <a:gd name="connsiteX19" fmla="*/ 2481835 w 6153309"/>
                      <a:gd name="connsiteY19" fmla="*/ 2424236 h 2424236"/>
                      <a:gd name="connsiteX20" fmla="*/ 1982733 w 6153309"/>
                      <a:gd name="connsiteY20" fmla="*/ 2424236 h 2424236"/>
                      <a:gd name="connsiteX21" fmla="*/ 1175966 w 6153309"/>
                      <a:gd name="connsiteY21" fmla="*/ 2424236 h 2424236"/>
                      <a:gd name="connsiteX22" fmla="*/ 0 w 6153309"/>
                      <a:gd name="connsiteY22" fmla="*/ 2424236 h 2424236"/>
                      <a:gd name="connsiteX23" fmla="*/ 0 w 6153309"/>
                      <a:gd name="connsiteY23" fmla="*/ 1818177 h 2424236"/>
                      <a:gd name="connsiteX24" fmla="*/ 0 w 6153309"/>
                      <a:gd name="connsiteY24" fmla="*/ 1260603 h 2424236"/>
                      <a:gd name="connsiteX25" fmla="*/ 0 w 6153309"/>
                      <a:gd name="connsiteY25" fmla="*/ 606059 h 2424236"/>
                      <a:gd name="connsiteX26" fmla="*/ 0 w 6153309"/>
                      <a:gd name="connsiteY26" fmla="*/ 0 h 242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153309" h="2424236" fill="none" extrusionOk="0">
                        <a:moveTo>
                          <a:pt x="0" y="0"/>
                        </a:moveTo>
                        <a:cubicBezTo>
                          <a:pt x="161108" y="-31049"/>
                          <a:pt x="365338" y="-29367"/>
                          <a:pt x="622168" y="0"/>
                        </a:cubicBezTo>
                        <a:cubicBezTo>
                          <a:pt x="878998" y="29367"/>
                          <a:pt x="883104" y="-20946"/>
                          <a:pt x="1121270" y="0"/>
                        </a:cubicBezTo>
                        <a:cubicBezTo>
                          <a:pt x="1359436" y="20946"/>
                          <a:pt x="1383399" y="5104"/>
                          <a:pt x="1620371" y="0"/>
                        </a:cubicBezTo>
                        <a:cubicBezTo>
                          <a:pt x="1857343" y="-5104"/>
                          <a:pt x="2189288" y="-14317"/>
                          <a:pt x="2365605" y="0"/>
                        </a:cubicBezTo>
                        <a:cubicBezTo>
                          <a:pt x="2541922" y="14317"/>
                          <a:pt x="2843203" y="22400"/>
                          <a:pt x="2987773" y="0"/>
                        </a:cubicBezTo>
                        <a:cubicBezTo>
                          <a:pt x="3132343" y="-22400"/>
                          <a:pt x="3444890" y="36133"/>
                          <a:pt x="3794541" y="0"/>
                        </a:cubicBezTo>
                        <a:cubicBezTo>
                          <a:pt x="4144192" y="-36133"/>
                          <a:pt x="4269039" y="-2309"/>
                          <a:pt x="4539775" y="0"/>
                        </a:cubicBezTo>
                        <a:cubicBezTo>
                          <a:pt x="4810511" y="2309"/>
                          <a:pt x="5069298" y="-21688"/>
                          <a:pt x="5223476" y="0"/>
                        </a:cubicBezTo>
                        <a:cubicBezTo>
                          <a:pt x="5377654" y="21688"/>
                          <a:pt x="5935912" y="3289"/>
                          <a:pt x="6153309" y="0"/>
                        </a:cubicBezTo>
                        <a:cubicBezTo>
                          <a:pt x="6161956" y="171576"/>
                          <a:pt x="6174543" y="428957"/>
                          <a:pt x="6153309" y="630301"/>
                        </a:cubicBezTo>
                        <a:cubicBezTo>
                          <a:pt x="6132075" y="831645"/>
                          <a:pt x="6157831" y="940195"/>
                          <a:pt x="6153309" y="1187876"/>
                        </a:cubicBezTo>
                        <a:cubicBezTo>
                          <a:pt x="6148787" y="1435557"/>
                          <a:pt x="6168309" y="1477552"/>
                          <a:pt x="6153309" y="1721208"/>
                        </a:cubicBezTo>
                        <a:cubicBezTo>
                          <a:pt x="6138309" y="1964864"/>
                          <a:pt x="6140072" y="2132123"/>
                          <a:pt x="6153309" y="2424236"/>
                        </a:cubicBezTo>
                        <a:cubicBezTo>
                          <a:pt x="5953743" y="2402949"/>
                          <a:pt x="5653524" y="2453838"/>
                          <a:pt x="5408075" y="2424236"/>
                        </a:cubicBezTo>
                        <a:cubicBezTo>
                          <a:pt x="5162626" y="2394634"/>
                          <a:pt x="5142237" y="2400170"/>
                          <a:pt x="4908973" y="2424236"/>
                        </a:cubicBezTo>
                        <a:cubicBezTo>
                          <a:pt x="4675709" y="2448302"/>
                          <a:pt x="4528330" y="2430873"/>
                          <a:pt x="4225272" y="2424236"/>
                        </a:cubicBezTo>
                        <a:cubicBezTo>
                          <a:pt x="3922214" y="2417599"/>
                          <a:pt x="3953302" y="2437503"/>
                          <a:pt x="3726170" y="2424236"/>
                        </a:cubicBezTo>
                        <a:cubicBezTo>
                          <a:pt x="3499038" y="2410969"/>
                          <a:pt x="3212757" y="2454588"/>
                          <a:pt x="3042469" y="2424236"/>
                        </a:cubicBezTo>
                        <a:cubicBezTo>
                          <a:pt x="2872181" y="2393884"/>
                          <a:pt x="2639323" y="2418278"/>
                          <a:pt x="2481835" y="2424236"/>
                        </a:cubicBezTo>
                        <a:cubicBezTo>
                          <a:pt x="2324347" y="2430194"/>
                          <a:pt x="2155342" y="2415393"/>
                          <a:pt x="1982733" y="2424236"/>
                        </a:cubicBezTo>
                        <a:cubicBezTo>
                          <a:pt x="1810124" y="2433079"/>
                          <a:pt x="1574491" y="2421332"/>
                          <a:pt x="1175966" y="2424236"/>
                        </a:cubicBezTo>
                        <a:cubicBezTo>
                          <a:pt x="777441" y="2427140"/>
                          <a:pt x="498329" y="2425447"/>
                          <a:pt x="0" y="2424236"/>
                        </a:cubicBezTo>
                        <a:cubicBezTo>
                          <a:pt x="6472" y="2157216"/>
                          <a:pt x="16084" y="1981527"/>
                          <a:pt x="0" y="1818177"/>
                        </a:cubicBezTo>
                        <a:cubicBezTo>
                          <a:pt x="-16084" y="1654827"/>
                          <a:pt x="3015" y="1397468"/>
                          <a:pt x="0" y="1260603"/>
                        </a:cubicBezTo>
                        <a:cubicBezTo>
                          <a:pt x="-3015" y="1123738"/>
                          <a:pt x="-11573" y="829232"/>
                          <a:pt x="0" y="606059"/>
                        </a:cubicBezTo>
                        <a:cubicBezTo>
                          <a:pt x="11573" y="382886"/>
                          <a:pt x="-20662" y="212463"/>
                          <a:pt x="0" y="0"/>
                        </a:cubicBezTo>
                        <a:close/>
                      </a:path>
                      <a:path w="6153309" h="2424236" stroke="0" extrusionOk="0">
                        <a:moveTo>
                          <a:pt x="0" y="0"/>
                        </a:moveTo>
                        <a:cubicBezTo>
                          <a:pt x="325983" y="-21754"/>
                          <a:pt x="508401" y="-15077"/>
                          <a:pt x="683701" y="0"/>
                        </a:cubicBezTo>
                        <a:cubicBezTo>
                          <a:pt x="859001" y="15077"/>
                          <a:pt x="1023874" y="-19798"/>
                          <a:pt x="1182803" y="0"/>
                        </a:cubicBezTo>
                        <a:cubicBezTo>
                          <a:pt x="1341732" y="19798"/>
                          <a:pt x="1606823" y="-26969"/>
                          <a:pt x="1804971" y="0"/>
                        </a:cubicBezTo>
                        <a:cubicBezTo>
                          <a:pt x="2003119" y="26969"/>
                          <a:pt x="2334225" y="-34633"/>
                          <a:pt x="2611738" y="0"/>
                        </a:cubicBezTo>
                        <a:cubicBezTo>
                          <a:pt x="2889251" y="34633"/>
                          <a:pt x="3177798" y="36642"/>
                          <a:pt x="3356972" y="0"/>
                        </a:cubicBezTo>
                        <a:cubicBezTo>
                          <a:pt x="3536146" y="-36642"/>
                          <a:pt x="3725521" y="-663"/>
                          <a:pt x="3979140" y="0"/>
                        </a:cubicBezTo>
                        <a:cubicBezTo>
                          <a:pt x="4232759" y="663"/>
                          <a:pt x="4319579" y="-15805"/>
                          <a:pt x="4601308" y="0"/>
                        </a:cubicBezTo>
                        <a:cubicBezTo>
                          <a:pt x="4883037" y="15805"/>
                          <a:pt x="4990480" y="12694"/>
                          <a:pt x="5223476" y="0"/>
                        </a:cubicBezTo>
                        <a:cubicBezTo>
                          <a:pt x="5456472" y="-12694"/>
                          <a:pt x="5933747" y="-9995"/>
                          <a:pt x="6153309" y="0"/>
                        </a:cubicBezTo>
                        <a:cubicBezTo>
                          <a:pt x="6178589" y="249106"/>
                          <a:pt x="6156566" y="315872"/>
                          <a:pt x="6153309" y="581817"/>
                        </a:cubicBezTo>
                        <a:cubicBezTo>
                          <a:pt x="6150052" y="847762"/>
                          <a:pt x="6154254" y="924742"/>
                          <a:pt x="6153309" y="1212118"/>
                        </a:cubicBezTo>
                        <a:cubicBezTo>
                          <a:pt x="6152364" y="1499494"/>
                          <a:pt x="6171576" y="1586893"/>
                          <a:pt x="6153309" y="1793935"/>
                        </a:cubicBezTo>
                        <a:cubicBezTo>
                          <a:pt x="6135042" y="2000977"/>
                          <a:pt x="6149443" y="2206666"/>
                          <a:pt x="6153309" y="2424236"/>
                        </a:cubicBezTo>
                        <a:cubicBezTo>
                          <a:pt x="5822796" y="2451835"/>
                          <a:pt x="5665837" y="2432634"/>
                          <a:pt x="5408075" y="2424236"/>
                        </a:cubicBezTo>
                        <a:cubicBezTo>
                          <a:pt x="5150313" y="2415838"/>
                          <a:pt x="5066130" y="2439220"/>
                          <a:pt x="4847440" y="2424236"/>
                        </a:cubicBezTo>
                        <a:cubicBezTo>
                          <a:pt x="4628750" y="2409252"/>
                          <a:pt x="4430813" y="2400013"/>
                          <a:pt x="4163739" y="2424236"/>
                        </a:cubicBezTo>
                        <a:cubicBezTo>
                          <a:pt x="3896665" y="2448459"/>
                          <a:pt x="3525631" y="2411703"/>
                          <a:pt x="3356972" y="2424236"/>
                        </a:cubicBezTo>
                        <a:cubicBezTo>
                          <a:pt x="3188313" y="2436769"/>
                          <a:pt x="2999642" y="2412395"/>
                          <a:pt x="2857870" y="2424236"/>
                        </a:cubicBezTo>
                        <a:cubicBezTo>
                          <a:pt x="2716098" y="2436077"/>
                          <a:pt x="2534370" y="2409745"/>
                          <a:pt x="2297235" y="2424236"/>
                        </a:cubicBezTo>
                        <a:cubicBezTo>
                          <a:pt x="2060100" y="2438727"/>
                          <a:pt x="1988006" y="2431361"/>
                          <a:pt x="1736601" y="2424236"/>
                        </a:cubicBezTo>
                        <a:cubicBezTo>
                          <a:pt x="1485196" y="2417111"/>
                          <a:pt x="1222604" y="2431346"/>
                          <a:pt x="991366" y="2424236"/>
                        </a:cubicBezTo>
                        <a:cubicBezTo>
                          <a:pt x="760129" y="2417126"/>
                          <a:pt x="267190" y="2454901"/>
                          <a:pt x="0" y="2424236"/>
                        </a:cubicBezTo>
                        <a:cubicBezTo>
                          <a:pt x="-1862" y="2248510"/>
                          <a:pt x="-336" y="2025829"/>
                          <a:pt x="0" y="1866662"/>
                        </a:cubicBezTo>
                        <a:cubicBezTo>
                          <a:pt x="336" y="1707495"/>
                          <a:pt x="2201" y="1533923"/>
                          <a:pt x="0" y="1333330"/>
                        </a:cubicBezTo>
                        <a:cubicBezTo>
                          <a:pt x="-2201" y="1132737"/>
                          <a:pt x="27359" y="1011398"/>
                          <a:pt x="0" y="727271"/>
                        </a:cubicBezTo>
                        <a:cubicBezTo>
                          <a:pt x="-27359" y="443144"/>
                          <a:pt x="-16843" y="234202"/>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9730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B25E47C-1395-4060-9AF7-A196A9DA75BE}"/>
              </a:ext>
            </a:extLst>
          </p:cNvPr>
          <p:cNvSpPr txBox="1"/>
          <p:nvPr/>
        </p:nvSpPr>
        <p:spPr>
          <a:xfrm>
            <a:off x="487807" y="987294"/>
            <a:ext cx="6153308"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Worksheet 6: Investigation recommendations</a:t>
            </a:r>
          </a:p>
        </p:txBody>
      </p:sp>
      <p:graphicFrame>
        <p:nvGraphicFramePr>
          <p:cNvPr id="5" name="Table 4">
            <a:extLst>
              <a:ext uri="{FF2B5EF4-FFF2-40B4-BE49-F238E27FC236}">
                <a16:creationId xmlns:a16="http://schemas.microsoft.com/office/drawing/2014/main" id="{3EFA7A5F-C58E-47C1-9272-E030DE58ED78}"/>
              </a:ext>
            </a:extLst>
          </p:cNvPr>
          <p:cNvGraphicFramePr>
            <a:graphicFrameLocks noGrp="1"/>
          </p:cNvGraphicFramePr>
          <p:nvPr>
            <p:extLst>
              <p:ext uri="{D42A27DB-BD31-4B8C-83A1-F6EECF244321}">
                <p14:modId xmlns:p14="http://schemas.microsoft.com/office/powerpoint/2010/main" val="2795543609"/>
              </p:ext>
            </p:extLst>
          </p:nvPr>
        </p:nvGraphicFramePr>
        <p:xfrm>
          <a:off x="357026" y="1583493"/>
          <a:ext cx="6153308" cy="7512381"/>
        </p:xfrm>
        <a:graphic>
          <a:graphicData uri="http://schemas.openxmlformats.org/drawingml/2006/table">
            <a:tbl>
              <a:tblPr firstRow="1" bandRow="1">
                <a:tableStyleId>{5C22544A-7EE6-4342-B048-85BDC9FD1C3A}</a:tableStyleId>
              </a:tblPr>
              <a:tblGrid>
                <a:gridCol w="2051103">
                  <a:extLst>
                    <a:ext uri="{9D8B030D-6E8A-4147-A177-3AD203B41FA5}">
                      <a16:colId xmlns:a16="http://schemas.microsoft.com/office/drawing/2014/main" val="3323798947"/>
                    </a:ext>
                  </a:extLst>
                </a:gridCol>
                <a:gridCol w="2051102">
                  <a:extLst>
                    <a:ext uri="{9D8B030D-6E8A-4147-A177-3AD203B41FA5}">
                      <a16:colId xmlns:a16="http://schemas.microsoft.com/office/drawing/2014/main" val="855933050"/>
                    </a:ext>
                  </a:extLst>
                </a:gridCol>
                <a:gridCol w="2051103">
                  <a:extLst>
                    <a:ext uri="{9D8B030D-6E8A-4147-A177-3AD203B41FA5}">
                      <a16:colId xmlns:a16="http://schemas.microsoft.com/office/drawing/2014/main" val="776958707"/>
                    </a:ext>
                  </a:extLst>
                </a:gridCol>
              </a:tblGrid>
              <a:tr h="200053">
                <a:tc gridSpan="3">
                  <a:txBody>
                    <a:bodyPr/>
                    <a:lstStyle/>
                    <a:p>
                      <a:pPr>
                        <a:lnSpc>
                          <a:spcPct val="107000"/>
                        </a:lnSpc>
                        <a:spcAft>
                          <a:spcPts val="800"/>
                        </a:spcAft>
                      </a:pPr>
                      <a:r>
                        <a:rPr lang="en-GB"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Underlying cause: </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111430246"/>
                  </a:ext>
                </a:extLst>
              </a:tr>
              <a:tr h="211820">
                <a:tc gridSpan="3">
                  <a:txBody>
                    <a:bodyPr/>
                    <a:lstStyle/>
                    <a:p>
                      <a:pPr>
                        <a:lnSpc>
                          <a:spcPct val="107000"/>
                        </a:lnSpc>
                        <a:spcAft>
                          <a:spcPts val="800"/>
                        </a:spcAft>
                      </a:pPr>
                      <a:r>
                        <a:rPr lang="en-GB" sz="1200" b="1" dirty="0">
                          <a:effectLst/>
                          <a:latin typeface="Calibri" panose="020F0502020204030204" pitchFamily="34" charset="0"/>
                          <a:ea typeface="Calibri" panose="020F0502020204030204" pitchFamily="34" charset="0"/>
                          <a:cs typeface="Times New Roman" panose="02020603050405020304" pitchFamily="18" charset="0"/>
                        </a:rPr>
                        <a:t>Recommendation:</a:t>
                      </a:r>
                      <a:r>
                        <a:rPr lang="en-GB" sz="1200" dirty="0">
                          <a:effectLst/>
                          <a:latin typeface="Calibri" panose="020F0502020204030204" pitchFamily="34" charset="0"/>
                          <a:ea typeface="Calibri" panose="020F0502020204030204" pitchFamily="34" charset="0"/>
                          <a:cs typeface="Times New Roman" panose="02020603050405020304" pitchFamily="18" charset="0"/>
                        </a:rPr>
                        <a:t> Recommendation 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4041554052"/>
                  </a:ext>
                </a:extLst>
              </a:tr>
              <a:tr h="202611">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Pros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1200">
                          <a:effectLst/>
                          <a:latin typeface="Calibri" panose="020F0502020204030204" pitchFamily="34" charset="0"/>
                          <a:ea typeface="Calibri" panose="020F0502020204030204" pitchFamily="34" charset="0"/>
                          <a:cs typeface="Times New Roman" panose="02020603050405020304" pitchFamily="18" charset="0"/>
                        </a:rPr>
                        <a:t>Cons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Questions/other thoughts</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89399507"/>
                  </a:ext>
                </a:extLst>
              </a:tr>
              <a:tr h="4766962">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34344375"/>
                  </a:ext>
                </a:extLst>
              </a:tr>
              <a:tr h="2130935">
                <a:tc gridSpan="3">
                  <a:txBody>
                    <a:bodyPr/>
                    <a:lstStyle/>
                    <a:p>
                      <a:r>
                        <a:rPr lang="en-GB" sz="1350" kern="1200" dirty="0">
                          <a:solidFill>
                            <a:schemeClr val="dk1"/>
                          </a:solidFill>
                          <a:effectLst/>
                          <a:latin typeface="+mn-lt"/>
                          <a:ea typeface="+mn-ea"/>
                          <a:cs typeface="+mn-cs"/>
                        </a:rPr>
                        <a:t>Proposed updates:</a:t>
                      </a:r>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6473704"/>
                  </a:ext>
                </a:extLst>
              </a:tr>
            </a:tbl>
          </a:graphicData>
        </a:graphic>
      </p:graphicFrame>
    </p:spTree>
    <p:extLst>
      <p:ext uri="{BB962C8B-B14F-4D97-AF65-F5344CB8AC3E}">
        <p14:creationId xmlns:p14="http://schemas.microsoft.com/office/powerpoint/2010/main" val="1929901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93E4018-A7B1-4338-993C-C6DBD36A027B}"/>
              </a:ext>
            </a:extLst>
          </p:cNvPr>
          <p:cNvSpPr txBox="1"/>
          <p:nvPr/>
        </p:nvSpPr>
        <p:spPr>
          <a:xfrm>
            <a:off x="487807" y="987294"/>
            <a:ext cx="6153308" cy="27699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Worksheet 7: My role </a:t>
            </a:r>
          </a:p>
        </p:txBody>
      </p:sp>
      <p:sp>
        <p:nvSpPr>
          <p:cNvPr id="5" name="Rectangle 4">
            <a:extLst>
              <a:ext uri="{FF2B5EF4-FFF2-40B4-BE49-F238E27FC236}">
                <a16:creationId xmlns:a16="http://schemas.microsoft.com/office/drawing/2014/main" id="{3BC8DCBF-1A8D-45DB-B227-BC8FF35169D8}"/>
              </a:ext>
            </a:extLst>
          </p:cNvPr>
          <p:cNvSpPr/>
          <p:nvPr/>
        </p:nvSpPr>
        <p:spPr>
          <a:xfrm>
            <a:off x="347204" y="2236799"/>
            <a:ext cx="6153309" cy="1778188"/>
          </a:xfrm>
          <a:prstGeom prst="rect">
            <a:avLst/>
          </a:prstGeom>
          <a:ln>
            <a:extLst>
              <a:ext uri="{C807C97D-BFC1-408E-A445-0C87EB9F89A2}">
                <ask:lineSketchStyleProps xmlns:ask="http://schemas.microsoft.com/office/drawing/2018/sketchyshapes" sd="2943743863">
                  <a:custGeom>
                    <a:avLst/>
                    <a:gdLst>
                      <a:gd name="connsiteX0" fmla="*/ 0 w 6153309"/>
                      <a:gd name="connsiteY0" fmla="*/ 0 h 2424236"/>
                      <a:gd name="connsiteX1" fmla="*/ 622168 w 6153309"/>
                      <a:gd name="connsiteY1" fmla="*/ 0 h 2424236"/>
                      <a:gd name="connsiteX2" fmla="*/ 1121270 w 6153309"/>
                      <a:gd name="connsiteY2" fmla="*/ 0 h 2424236"/>
                      <a:gd name="connsiteX3" fmla="*/ 1620371 w 6153309"/>
                      <a:gd name="connsiteY3" fmla="*/ 0 h 2424236"/>
                      <a:gd name="connsiteX4" fmla="*/ 2365605 w 6153309"/>
                      <a:gd name="connsiteY4" fmla="*/ 0 h 2424236"/>
                      <a:gd name="connsiteX5" fmla="*/ 2987773 w 6153309"/>
                      <a:gd name="connsiteY5" fmla="*/ 0 h 2424236"/>
                      <a:gd name="connsiteX6" fmla="*/ 3794541 w 6153309"/>
                      <a:gd name="connsiteY6" fmla="*/ 0 h 2424236"/>
                      <a:gd name="connsiteX7" fmla="*/ 4539775 w 6153309"/>
                      <a:gd name="connsiteY7" fmla="*/ 0 h 2424236"/>
                      <a:gd name="connsiteX8" fmla="*/ 5223476 w 6153309"/>
                      <a:gd name="connsiteY8" fmla="*/ 0 h 2424236"/>
                      <a:gd name="connsiteX9" fmla="*/ 6153309 w 6153309"/>
                      <a:gd name="connsiteY9" fmla="*/ 0 h 2424236"/>
                      <a:gd name="connsiteX10" fmla="*/ 6153309 w 6153309"/>
                      <a:gd name="connsiteY10" fmla="*/ 630301 h 2424236"/>
                      <a:gd name="connsiteX11" fmla="*/ 6153309 w 6153309"/>
                      <a:gd name="connsiteY11" fmla="*/ 1187876 h 2424236"/>
                      <a:gd name="connsiteX12" fmla="*/ 6153309 w 6153309"/>
                      <a:gd name="connsiteY12" fmla="*/ 1721208 h 2424236"/>
                      <a:gd name="connsiteX13" fmla="*/ 6153309 w 6153309"/>
                      <a:gd name="connsiteY13" fmla="*/ 2424236 h 2424236"/>
                      <a:gd name="connsiteX14" fmla="*/ 5408075 w 6153309"/>
                      <a:gd name="connsiteY14" fmla="*/ 2424236 h 2424236"/>
                      <a:gd name="connsiteX15" fmla="*/ 4908973 w 6153309"/>
                      <a:gd name="connsiteY15" fmla="*/ 2424236 h 2424236"/>
                      <a:gd name="connsiteX16" fmla="*/ 4225272 w 6153309"/>
                      <a:gd name="connsiteY16" fmla="*/ 2424236 h 2424236"/>
                      <a:gd name="connsiteX17" fmla="*/ 3726170 w 6153309"/>
                      <a:gd name="connsiteY17" fmla="*/ 2424236 h 2424236"/>
                      <a:gd name="connsiteX18" fmla="*/ 3042469 w 6153309"/>
                      <a:gd name="connsiteY18" fmla="*/ 2424236 h 2424236"/>
                      <a:gd name="connsiteX19" fmla="*/ 2481835 w 6153309"/>
                      <a:gd name="connsiteY19" fmla="*/ 2424236 h 2424236"/>
                      <a:gd name="connsiteX20" fmla="*/ 1982733 w 6153309"/>
                      <a:gd name="connsiteY20" fmla="*/ 2424236 h 2424236"/>
                      <a:gd name="connsiteX21" fmla="*/ 1175966 w 6153309"/>
                      <a:gd name="connsiteY21" fmla="*/ 2424236 h 2424236"/>
                      <a:gd name="connsiteX22" fmla="*/ 0 w 6153309"/>
                      <a:gd name="connsiteY22" fmla="*/ 2424236 h 2424236"/>
                      <a:gd name="connsiteX23" fmla="*/ 0 w 6153309"/>
                      <a:gd name="connsiteY23" fmla="*/ 1818177 h 2424236"/>
                      <a:gd name="connsiteX24" fmla="*/ 0 w 6153309"/>
                      <a:gd name="connsiteY24" fmla="*/ 1260603 h 2424236"/>
                      <a:gd name="connsiteX25" fmla="*/ 0 w 6153309"/>
                      <a:gd name="connsiteY25" fmla="*/ 606059 h 2424236"/>
                      <a:gd name="connsiteX26" fmla="*/ 0 w 6153309"/>
                      <a:gd name="connsiteY26" fmla="*/ 0 h 242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153309" h="2424236" fill="none" extrusionOk="0">
                        <a:moveTo>
                          <a:pt x="0" y="0"/>
                        </a:moveTo>
                        <a:cubicBezTo>
                          <a:pt x="161108" y="-31049"/>
                          <a:pt x="365338" y="-29367"/>
                          <a:pt x="622168" y="0"/>
                        </a:cubicBezTo>
                        <a:cubicBezTo>
                          <a:pt x="878998" y="29367"/>
                          <a:pt x="883104" y="-20946"/>
                          <a:pt x="1121270" y="0"/>
                        </a:cubicBezTo>
                        <a:cubicBezTo>
                          <a:pt x="1359436" y="20946"/>
                          <a:pt x="1383399" y="5104"/>
                          <a:pt x="1620371" y="0"/>
                        </a:cubicBezTo>
                        <a:cubicBezTo>
                          <a:pt x="1857343" y="-5104"/>
                          <a:pt x="2189288" y="-14317"/>
                          <a:pt x="2365605" y="0"/>
                        </a:cubicBezTo>
                        <a:cubicBezTo>
                          <a:pt x="2541922" y="14317"/>
                          <a:pt x="2843203" y="22400"/>
                          <a:pt x="2987773" y="0"/>
                        </a:cubicBezTo>
                        <a:cubicBezTo>
                          <a:pt x="3132343" y="-22400"/>
                          <a:pt x="3444890" y="36133"/>
                          <a:pt x="3794541" y="0"/>
                        </a:cubicBezTo>
                        <a:cubicBezTo>
                          <a:pt x="4144192" y="-36133"/>
                          <a:pt x="4269039" y="-2309"/>
                          <a:pt x="4539775" y="0"/>
                        </a:cubicBezTo>
                        <a:cubicBezTo>
                          <a:pt x="4810511" y="2309"/>
                          <a:pt x="5069298" y="-21688"/>
                          <a:pt x="5223476" y="0"/>
                        </a:cubicBezTo>
                        <a:cubicBezTo>
                          <a:pt x="5377654" y="21688"/>
                          <a:pt x="5935912" y="3289"/>
                          <a:pt x="6153309" y="0"/>
                        </a:cubicBezTo>
                        <a:cubicBezTo>
                          <a:pt x="6161956" y="171576"/>
                          <a:pt x="6174543" y="428957"/>
                          <a:pt x="6153309" y="630301"/>
                        </a:cubicBezTo>
                        <a:cubicBezTo>
                          <a:pt x="6132075" y="831645"/>
                          <a:pt x="6157831" y="940195"/>
                          <a:pt x="6153309" y="1187876"/>
                        </a:cubicBezTo>
                        <a:cubicBezTo>
                          <a:pt x="6148787" y="1435557"/>
                          <a:pt x="6168309" y="1477552"/>
                          <a:pt x="6153309" y="1721208"/>
                        </a:cubicBezTo>
                        <a:cubicBezTo>
                          <a:pt x="6138309" y="1964864"/>
                          <a:pt x="6140072" y="2132123"/>
                          <a:pt x="6153309" y="2424236"/>
                        </a:cubicBezTo>
                        <a:cubicBezTo>
                          <a:pt x="5953743" y="2402949"/>
                          <a:pt x="5653524" y="2453838"/>
                          <a:pt x="5408075" y="2424236"/>
                        </a:cubicBezTo>
                        <a:cubicBezTo>
                          <a:pt x="5162626" y="2394634"/>
                          <a:pt x="5142237" y="2400170"/>
                          <a:pt x="4908973" y="2424236"/>
                        </a:cubicBezTo>
                        <a:cubicBezTo>
                          <a:pt x="4675709" y="2448302"/>
                          <a:pt x="4528330" y="2430873"/>
                          <a:pt x="4225272" y="2424236"/>
                        </a:cubicBezTo>
                        <a:cubicBezTo>
                          <a:pt x="3922214" y="2417599"/>
                          <a:pt x="3953302" y="2437503"/>
                          <a:pt x="3726170" y="2424236"/>
                        </a:cubicBezTo>
                        <a:cubicBezTo>
                          <a:pt x="3499038" y="2410969"/>
                          <a:pt x="3212757" y="2454588"/>
                          <a:pt x="3042469" y="2424236"/>
                        </a:cubicBezTo>
                        <a:cubicBezTo>
                          <a:pt x="2872181" y="2393884"/>
                          <a:pt x="2639323" y="2418278"/>
                          <a:pt x="2481835" y="2424236"/>
                        </a:cubicBezTo>
                        <a:cubicBezTo>
                          <a:pt x="2324347" y="2430194"/>
                          <a:pt x="2155342" y="2415393"/>
                          <a:pt x="1982733" y="2424236"/>
                        </a:cubicBezTo>
                        <a:cubicBezTo>
                          <a:pt x="1810124" y="2433079"/>
                          <a:pt x="1574491" y="2421332"/>
                          <a:pt x="1175966" y="2424236"/>
                        </a:cubicBezTo>
                        <a:cubicBezTo>
                          <a:pt x="777441" y="2427140"/>
                          <a:pt x="498329" y="2425447"/>
                          <a:pt x="0" y="2424236"/>
                        </a:cubicBezTo>
                        <a:cubicBezTo>
                          <a:pt x="6472" y="2157216"/>
                          <a:pt x="16084" y="1981527"/>
                          <a:pt x="0" y="1818177"/>
                        </a:cubicBezTo>
                        <a:cubicBezTo>
                          <a:pt x="-16084" y="1654827"/>
                          <a:pt x="3015" y="1397468"/>
                          <a:pt x="0" y="1260603"/>
                        </a:cubicBezTo>
                        <a:cubicBezTo>
                          <a:pt x="-3015" y="1123738"/>
                          <a:pt x="-11573" y="829232"/>
                          <a:pt x="0" y="606059"/>
                        </a:cubicBezTo>
                        <a:cubicBezTo>
                          <a:pt x="11573" y="382886"/>
                          <a:pt x="-20662" y="212463"/>
                          <a:pt x="0" y="0"/>
                        </a:cubicBezTo>
                        <a:close/>
                      </a:path>
                      <a:path w="6153309" h="2424236" stroke="0" extrusionOk="0">
                        <a:moveTo>
                          <a:pt x="0" y="0"/>
                        </a:moveTo>
                        <a:cubicBezTo>
                          <a:pt x="325983" y="-21754"/>
                          <a:pt x="508401" y="-15077"/>
                          <a:pt x="683701" y="0"/>
                        </a:cubicBezTo>
                        <a:cubicBezTo>
                          <a:pt x="859001" y="15077"/>
                          <a:pt x="1023874" y="-19798"/>
                          <a:pt x="1182803" y="0"/>
                        </a:cubicBezTo>
                        <a:cubicBezTo>
                          <a:pt x="1341732" y="19798"/>
                          <a:pt x="1606823" y="-26969"/>
                          <a:pt x="1804971" y="0"/>
                        </a:cubicBezTo>
                        <a:cubicBezTo>
                          <a:pt x="2003119" y="26969"/>
                          <a:pt x="2334225" y="-34633"/>
                          <a:pt x="2611738" y="0"/>
                        </a:cubicBezTo>
                        <a:cubicBezTo>
                          <a:pt x="2889251" y="34633"/>
                          <a:pt x="3177798" y="36642"/>
                          <a:pt x="3356972" y="0"/>
                        </a:cubicBezTo>
                        <a:cubicBezTo>
                          <a:pt x="3536146" y="-36642"/>
                          <a:pt x="3725521" y="-663"/>
                          <a:pt x="3979140" y="0"/>
                        </a:cubicBezTo>
                        <a:cubicBezTo>
                          <a:pt x="4232759" y="663"/>
                          <a:pt x="4319579" y="-15805"/>
                          <a:pt x="4601308" y="0"/>
                        </a:cubicBezTo>
                        <a:cubicBezTo>
                          <a:pt x="4883037" y="15805"/>
                          <a:pt x="4990480" y="12694"/>
                          <a:pt x="5223476" y="0"/>
                        </a:cubicBezTo>
                        <a:cubicBezTo>
                          <a:pt x="5456472" y="-12694"/>
                          <a:pt x="5933747" y="-9995"/>
                          <a:pt x="6153309" y="0"/>
                        </a:cubicBezTo>
                        <a:cubicBezTo>
                          <a:pt x="6178589" y="249106"/>
                          <a:pt x="6156566" y="315872"/>
                          <a:pt x="6153309" y="581817"/>
                        </a:cubicBezTo>
                        <a:cubicBezTo>
                          <a:pt x="6150052" y="847762"/>
                          <a:pt x="6154254" y="924742"/>
                          <a:pt x="6153309" y="1212118"/>
                        </a:cubicBezTo>
                        <a:cubicBezTo>
                          <a:pt x="6152364" y="1499494"/>
                          <a:pt x="6171576" y="1586893"/>
                          <a:pt x="6153309" y="1793935"/>
                        </a:cubicBezTo>
                        <a:cubicBezTo>
                          <a:pt x="6135042" y="2000977"/>
                          <a:pt x="6149443" y="2206666"/>
                          <a:pt x="6153309" y="2424236"/>
                        </a:cubicBezTo>
                        <a:cubicBezTo>
                          <a:pt x="5822796" y="2451835"/>
                          <a:pt x="5665837" y="2432634"/>
                          <a:pt x="5408075" y="2424236"/>
                        </a:cubicBezTo>
                        <a:cubicBezTo>
                          <a:pt x="5150313" y="2415838"/>
                          <a:pt x="5066130" y="2439220"/>
                          <a:pt x="4847440" y="2424236"/>
                        </a:cubicBezTo>
                        <a:cubicBezTo>
                          <a:pt x="4628750" y="2409252"/>
                          <a:pt x="4430813" y="2400013"/>
                          <a:pt x="4163739" y="2424236"/>
                        </a:cubicBezTo>
                        <a:cubicBezTo>
                          <a:pt x="3896665" y="2448459"/>
                          <a:pt x="3525631" y="2411703"/>
                          <a:pt x="3356972" y="2424236"/>
                        </a:cubicBezTo>
                        <a:cubicBezTo>
                          <a:pt x="3188313" y="2436769"/>
                          <a:pt x="2999642" y="2412395"/>
                          <a:pt x="2857870" y="2424236"/>
                        </a:cubicBezTo>
                        <a:cubicBezTo>
                          <a:pt x="2716098" y="2436077"/>
                          <a:pt x="2534370" y="2409745"/>
                          <a:pt x="2297235" y="2424236"/>
                        </a:cubicBezTo>
                        <a:cubicBezTo>
                          <a:pt x="2060100" y="2438727"/>
                          <a:pt x="1988006" y="2431361"/>
                          <a:pt x="1736601" y="2424236"/>
                        </a:cubicBezTo>
                        <a:cubicBezTo>
                          <a:pt x="1485196" y="2417111"/>
                          <a:pt x="1222604" y="2431346"/>
                          <a:pt x="991366" y="2424236"/>
                        </a:cubicBezTo>
                        <a:cubicBezTo>
                          <a:pt x="760129" y="2417126"/>
                          <a:pt x="267190" y="2454901"/>
                          <a:pt x="0" y="2424236"/>
                        </a:cubicBezTo>
                        <a:cubicBezTo>
                          <a:pt x="-1862" y="2248510"/>
                          <a:pt x="-336" y="2025829"/>
                          <a:pt x="0" y="1866662"/>
                        </a:cubicBezTo>
                        <a:cubicBezTo>
                          <a:pt x="336" y="1707495"/>
                          <a:pt x="2201" y="1533923"/>
                          <a:pt x="0" y="1333330"/>
                        </a:cubicBezTo>
                        <a:cubicBezTo>
                          <a:pt x="-2201" y="1132737"/>
                          <a:pt x="27359" y="1011398"/>
                          <a:pt x="0" y="727271"/>
                        </a:cubicBezTo>
                        <a:cubicBezTo>
                          <a:pt x="-27359" y="443144"/>
                          <a:pt x="-16843" y="234202"/>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0B1B9218-29FB-4688-B0ED-356F10D5A8EB}"/>
              </a:ext>
            </a:extLst>
          </p:cNvPr>
          <p:cNvSpPr txBox="1"/>
          <p:nvPr/>
        </p:nvSpPr>
        <p:spPr>
          <a:xfrm>
            <a:off x="357487" y="1389921"/>
            <a:ext cx="6153308" cy="830997"/>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rPr>
              <a:t>My role in similar incidents </a:t>
            </a:r>
            <a:endParaRPr lang="en-GB" dirty="0">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How were you connected to the causes of this incident, even remotely? </a:t>
            </a: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If you were not connected, imagine a similar incident has occurred. Could you be connected to any of the causes, even remotely?</a:t>
            </a:r>
          </a:p>
        </p:txBody>
      </p:sp>
      <p:sp>
        <p:nvSpPr>
          <p:cNvPr id="7" name="TextBox 6">
            <a:extLst>
              <a:ext uri="{FF2B5EF4-FFF2-40B4-BE49-F238E27FC236}">
                <a16:creationId xmlns:a16="http://schemas.microsoft.com/office/drawing/2014/main" id="{FC369A9C-0914-48CB-BD64-C4941E6CB5D4}"/>
              </a:ext>
            </a:extLst>
          </p:cNvPr>
          <p:cNvSpPr txBox="1"/>
          <p:nvPr/>
        </p:nvSpPr>
        <p:spPr>
          <a:xfrm>
            <a:off x="371658" y="4066533"/>
            <a:ext cx="6153308" cy="984885"/>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rPr>
              <a:t>My role in the future</a:t>
            </a:r>
            <a:endParaRPr lang="en-GB" dirty="0">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What are you going to do to make the company safer? </a:t>
            </a: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This might mean changing your behaviour to prevent similar incidents. This might also mean getting involved in implementing the changes based on the investigation recommendations.</a:t>
            </a: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a:t>
            </a:r>
            <a:endParaRPr kumimoji="0" lang="en-GB" sz="1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8" name="Rectangle 7">
            <a:extLst>
              <a:ext uri="{FF2B5EF4-FFF2-40B4-BE49-F238E27FC236}">
                <a16:creationId xmlns:a16="http://schemas.microsoft.com/office/drawing/2014/main" id="{AF5AB723-EB8C-459D-AA47-C998DB6EEF2E}"/>
              </a:ext>
            </a:extLst>
          </p:cNvPr>
          <p:cNvSpPr/>
          <p:nvPr/>
        </p:nvSpPr>
        <p:spPr>
          <a:xfrm>
            <a:off x="350742" y="4940456"/>
            <a:ext cx="6153309" cy="1778188"/>
          </a:xfrm>
          <a:prstGeom prst="rect">
            <a:avLst/>
          </a:prstGeom>
          <a:ln>
            <a:extLst>
              <a:ext uri="{C807C97D-BFC1-408E-A445-0C87EB9F89A2}">
                <ask:lineSketchStyleProps xmlns:ask="http://schemas.microsoft.com/office/drawing/2018/sketchyshapes" sd="2943743863">
                  <a:custGeom>
                    <a:avLst/>
                    <a:gdLst>
                      <a:gd name="connsiteX0" fmla="*/ 0 w 6153309"/>
                      <a:gd name="connsiteY0" fmla="*/ 0 h 2424236"/>
                      <a:gd name="connsiteX1" fmla="*/ 622168 w 6153309"/>
                      <a:gd name="connsiteY1" fmla="*/ 0 h 2424236"/>
                      <a:gd name="connsiteX2" fmla="*/ 1121270 w 6153309"/>
                      <a:gd name="connsiteY2" fmla="*/ 0 h 2424236"/>
                      <a:gd name="connsiteX3" fmla="*/ 1620371 w 6153309"/>
                      <a:gd name="connsiteY3" fmla="*/ 0 h 2424236"/>
                      <a:gd name="connsiteX4" fmla="*/ 2365605 w 6153309"/>
                      <a:gd name="connsiteY4" fmla="*/ 0 h 2424236"/>
                      <a:gd name="connsiteX5" fmla="*/ 2987773 w 6153309"/>
                      <a:gd name="connsiteY5" fmla="*/ 0 h 2424236"/>
                      <a:gd name="connsiteX6" fmla="*/ 3794541 w 6153309"/>
                      <a:gd name="connsiteY6" fmla="*/ 0 h 2424236"/>
                      <a:gd name="connsiteX7" fmla="*/ 4539775 w 6153309"/>
                      <a:gd name="connsiteY7" fmla="*/ 0 h 2424236"/>
                      <a:gd name="connsiteX8" fmla="*/ 5223476 w 6153309"/>
                      <a:gd name="connsiteY8" fmla="*/ 0 h 2424236"/>
                      <a:gd name="connsiteX9" fmla="*/ 6153309 w 6153309"/>
                      <a:gd name="connsiteY9" fmla="*/ 0 h 2424236"/>
                      <a:gd name="connsiteX10" fmla="*/ 6153309 w 6153309"/>
                      <a:gd name="connsiteY10" fmla="*/ 630301 h 2424236"/>
                      <a:gd name="connsiteX11" fmla="*/ 6153309 w 6153309"/>
                      <a:gd name="connsiteY11" fmla="*/ 1187876 h 2424236"/>
                      <a:gd name="connsiteX12" fmla="*/ 6153309 w 6153309"/>
                      <a:gd name="connsiteY12" fmla="*/ 1721208 h 2424236"/>
                      <a:gd name="connsiteX13" fmla="*/ 6153309 w 6153309"/>
                      <a:gd name="connsiteY13" fmla="*/ 2424236 h 2424236"/>
                      <a:gd name="connsiteX14" fmla="*/ 5408075 w 6153309"/>
                      <a:gd name="connsiteY14" fmla="*/ 2424236 h 2424236"/>
                      <a:gd name="connsiteX15" fmla="*/ 4908973 w 6153309"/>
                      <a:gd name="connsiteY15" fmla="*/ 2424236 h 2424236"/>
                      <a:gd name="connsiteX16" fmla="*/ 4225272 w 6153309"/>
                      <a:gd name="connsiteY16" fmla="*/ 2424236 h 2424236"/>
                      <a:gd name="connsiteX17" fmla="*/ 3726170 w 6153309"/>
                      <a:gd name="connsiteY17" fmla="*/ 2424236 h 2424236"/>
                      <a:gd name="connsiteX18" fmla="*/ 3042469 w 6153309"/>
                      <a:gd name="connsiteY18" fmla="*/ 2424236 h 2424236"/>
                      <a:gd name="connsiteX19" fmla="*/ 2481835 w 6153309"/>
                      <a:gd name="connsiteY19" fmla="*/ 2424236 h 2424236"/>
                      <a:gd name="connsiteX20" fmla="*/ 1982733 w 6153309"/>
                      <a:gd name="connsiteY20" fmla="*/ 2424236 h 2424236"/>
                      <a:gd name="connsiteX21" fmla="*/ 1175966 w 6153309"/>
                      <a:gd name="connsiteY21" fmla="*/ 2424236 h 2424236"/>
                      <a:gd name="connsiteX22" fmla="*/ 0 w 6153309"/>
                      <a:gd name="connsiteY22" fmla="*/ 2424236 h 2424236"/>
                      <a:gd name="connsiteX23" fmla="*/ 0 w 6153309"/>
                      <a:gd name="connsiteY23" fmla="*/ 1818177 h 2424236"/>
                      <a:gd name="connsiteX24" fmla="*/ 0 w 6153309"/>
                      <a:gd name="connsiteY24" fmla="*/ 1260603 h 2424236"/>
                      <a:gd name="connsiteX25" fmla="*/ 0 w 6153309"/>
                      <a:gd name="connsiteY25" fmla="*/ 606059 h 2424236"/>
                      <a:gd name="connsiteX26" fmla="*/ 0 w 6153309"/>
                      <a:gd name="connsiteY26" fmla="*/ 0 h 242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153309" h="2424236" fill="none" extrusionOk="0">
                        <a:moveTo>
                          <a:pt x="0" y="0"/>
                        </a:moveTo>
                        <a:cubicBezTo>
                          <a:pt x="161108" y="-31049"/>
                          <a:pt x="365338" y="-29367"/>
                          <a:pt x="622168" y="0"/>
                        </a:cubicBezTo>
                        <a:cubicBezTo>
                          <a:pt x="878998" y="29367"/>
                          <a:pt x="883104" y="-20946"/>
                          <a:pt x="1121270" y="0"/>
                        </a:cubicBezTo>
                        <a:cubicBezTo>
                          <a:pt x="1359436" y="20946"/>
                          <a:pt x="1383399" y="5104"/>
                          <a:pt x="1620371" y="0"/>
                        </a:cubicBezTo>
                        <a:cubicBezTo>
                          <a:pt x="1857343" y="-5104"/>
                          <a:pt x="2189288" y="-14317"/>
                          <a:pt x="2365605" y="0"/>
                        </a:cubicBezTo>
                        <a:cubicBezTo>
                          <a:pt x="2541922" y="14317"/>
                          <a:pt x="2843203" y="22400"/>
                          <a:pt x="2987773" y="0"/>
                        </a:cubicBezTo>
                        <a:cubicBezTo>
                          <a:pt x="3132343" y="-22400"/>
                          <a:pt x="3444890" y="36133"/>
                          <a:pt x="3794541" y="0"/>
                        </a:cubicBezTo>
                        <a:cubicBezTo>
                          <a:pt x="4144192" y="-36133"/>
                          <a:pt x="4269039" y="-2309"/>
                          <a:pt x="4539775" y="0"/>
                        </a:cubicBezTo>
                        <a:cubicBezTo>
                          <a:pt x="4810511" y="2309"/>
                          <a:pt x="5069298" y="-21688"/>
                          <a:pt x="5223476" y="0"/>
                        </a:cubicBezTo>
                        <a:cubicBezTo>
                          <a:pt x="5377654" y="21688"/>
                          <a:pt x="5935912" y="3289"/>
                          <a:pt x="6153309" y="0"/>
                        </a:cubicBezTo>
                        <a:cubicBezTo>
                          <a:pt x="6161956" y="171576"/>
                          <a:pt x="6174543" y="428957"/>
                          <a:pt x="6153309" y="630301"/>
                        </a:cubicBezTo>
                        <a:cubicBezTo>
                          <a:pt x="6132075" y="831645"/>
                          <a:pt x="6157831" y="940195"/>
                          <a:pt x="6153309" y="1187876"/>
                        </a:cubicBezTo>
                        <a:cubicBezTo>
                          <a:pt x="6148787" y="1435557"/>
                          <a:pt x="6168309" y="1477552"/>
                          <a:pt x="6153309" y="1721208"/>
                        </a:cubicBezTo>
                        <a:cubicBezTo>
                          <a:pt x="6138309" y="1964864"/>
                          <a:pt x="6140072" y="2132123"/>
                          <a:pt x="6153309" y="2424236"/>
                        </a:cubicBezTo>
                        <a:cubicBezTo>
                          <a:pt x="5953743" y="2402949"/>
                          <a:pt x="5653524" y="2453838"/>
                          <a:pt x="5408075" y="2424236"/>
                        </a:cubicBezTo>
                        <a:cubicBezTo>
                          <a:pt x="5162626" y="2394634"/>
                          <a:pt x="5142237" y="2400170"/>
                          <a:pt x="4908973" y="2424236"/>
                        </a:cubicBezTo>
                        <a:cubicBezTo>
                          <a:pt x="4675709" y="2448302"/>
                          <a:pt x="4528330" y="2430873"/>
                          <a:pt x="4225272" y="2424236"/>
                        </a:cubicBezTo>
                        <a:cubicBezTo>
                          <a:pt x="3922214" y="2417599"/>
                          <a:pt x="3953302" y="2437503"/>
                          <a:pt x="3726170" y="2424236"/>
                        </a:cubicBezTo>
                        <a:cubicBezTo>
                          <a:pt x="3499038" y="2410969"/>
                          <a:pt x="3212757" y="2454588"/>
                          <a:pt x="3042469" y="2424236"/>
                        </a:cubicBezTo>
                        <a:cubicBezTo>
                          <a:pt x="2872181" y="2393884"/>
                          <a:pt x="2639323" y="2418278"/>
                          <a:pt x="2481835" y="2424236"/>
                        </a:cubicBezTo>
                        <a:cubicBezTo>
                          <a:pt x="2324347" y="2430194"/>
                          <a:pt x="2155342" y="2415393"/>
                          <a:pt x="1982733" y="2424236"/>
                        </a:cubicBezTo>
                        <a:cubicBezTo>
                          <a:pt x="1810124" y="2433079"/>
                          <a:pt x="1574491" y="2421332"/>
                          <a:pt x="1175966" y="2424236"/>
                        </a:cubicBezTo>
                        <a:cubicBezTo>
                          <a:pt x="777441" y="2427140"/>
                          <a:pt x="498329" y="2425447"/>
                          <a:pt x="0" y="2424236"/>
                        </a:cubicBezTo>
                        <a:cubicBezTo>
                          <a:pt x="6472" y="2157216"/>
                          <a:pt x="16084" y="1981527"/>
                          <a:pt x="0" y="1818177"/>
                        </a:cubicBezTo>
                        <a:cubicBezTo>
                          <a:pt x="-16084" y="1654827"/>
                          <a:pt x="3015" y="1397468"/>
                          <a:pt x="0" y="1260603"/>
                        </a:cubicBezTo>
                        <a:cubicBezTo>
                          <a:pt x="-3015" y="1123738"/>
                          <a:pt x="-11573" y="829232"/>
                          <a:pt x="0" y="606059"/>
                        </a:cubicBezTo>
                        <a:cubicBezTo>
                          <a:pt x="11573" y="382886"/>
                          <a:pt x="-20662" y="212463"/>
                          <a:pt x="0" y="0"/>
                        </a:cubicBezTo>
                        <a:close/>
                      </a:path>
                      <a:path w="6153309" h="2424236" stroke="0" extrusionOk="0">
                        <a:moveTo>
                          <a:pt x="0" y="0"/>
                        </a:moveTo>
                        <a:cubicBezTo>
                          <a:pt x="325983" y="-21754"/>
                          <a:pt x="508401" y="-15077"/>
                          <a:pt x="683701" y="0"/>
                        </a:cubicBezTo>
                        <a:cubicBezTo>
                          <a:pt x="859001" y="15077"/>
                          <a:pt x="1023874" y="-19798"/>
                          <a:pt x="1182803" y="0"/>
                        </a:cubicBezTo>
                        <a:cubicBezTo>
                          <a:pt x="1341732" y="19798"/>
                          <a:pt x="1606823" y="-26969"/>
                          <a:pt x="1804971" y="0"/>
                        </a:cubicBezTo>
                        <a:cubicBezTo>
                          <a:pt x="2003119" y="26969"/>
                          <a:pt x="2334225" y="-34633"/>
                          <a:pt x="2611738" y="0"/>
                        </a:cubicBezTo>
                        <a:cubicBezTo>
                          <a:pt x="2889251" y="34633"/>
                          <a:pt x="3177798" y="36642"/>
                          <a:pt x="3356972" y="0"/>
                        </a:cubicBezTo>
                        <a:cubicBezTo>
                          <a:pt x="3536146" y="-36642"/>
                          <a:pt x="3725521" y="-663"/>
                          <a:pt x="3979140" y="0"/>
                        </a:cubicBezTo>
                        <a:cubicBezTo>
                          <a:pt x="4232759" y="663"/>
                          <a:pt x="4319579" y="-15805"/>
                          <a:pt x="4601308" y="0"/>
                        </a:cubicBezTo>
                        <a:cubicBezTo>
                          <a:pt x="4883037" y="15805"/>
                          <a:pt x="4990480" y="12694"/>
                          <a:pt x="5223476" y="0"/>
                        </a:cubicBezTo>
                        <a:cubicBezTo>
                          <a:pt x="5456472" y="-12694"/>
                          <a:pt x="5933747" y="-9995"/>
                          <a:pt x="6153309" y="0"/>
                        </a:cubicBezTo>
                        <a:cubicBezTo>
                          <a:pt x="6178589" y="249106"/>
                          <a:pt x="6156566" y="315872"/>
                          <a:pt x="6153309" y="581817"/>
                        </a:cubicBezTo>
                        <a:cubicBezTo>
                          <a:pt x="6150052" y="847762"/>
                          <a:pt x="6154254" y="924742"/>
                          <a:pt x="6153309" y="1212118"/>
                        </a:cubicBezTo>
                        <a:cubicBezTo>
                          <a:pt x="6152364" y="1499494"/>
                          <a:pt x="6171576" y="1586893"/>
                          <a:pt x="6153309" y="1793935"/>
                        </a:cubicBezTo>
                        <a:cubicBezTo>
                          <a:pt x="6135042" y="2000977"/>
                          <a:pt x="6149443" y="2206666"/>
                          <a:pt x="6153309" y="2424236"/>
                        </a:cubicBezTo>
                        <a:cubicBezTo>
                          <a:pt x="5822796" y="2451835"/>
                          <a:pt x="5665837" y="2432634"/>
                          <a:pt x="5408075" y="2424236"/>
                        </a:cubicBezTo>
                        <a:cubicBezTo>
                          <a:pt x="5150313" y="2415838"/>
                          <a:pt x="5066130" y="2439220"/>
                          <a:pt x="4847440" y="2424236"/>
                        </a:cubicBezTo>
                        <a:cubicBezTo>
                          <a:pt x="4628750" y="2409252"/>
                          <a:pt x="4430813" y="2400013"/>
                          <a:pt x="4163739" y="2424236"/>
                        </a:cubicBezTo>
                        <a:cubicBezTo>
                          <a:pt x="3896665" y="2448459"/>
                          <a:pt x="3525631" y="2411703"/>
                          <a:pt x="3356972" y="2424236"/>
                        </a:cubicBezTo>
                        <a:cubicBezTo>
                          <a:pt x="3188313" y="2436769"/>
                          <a:pt x="2999642" y="2412395"/>
                          <a:pt x="2857870" y="2424236"/>
                        </a:cubicBezTo>
                        <a:cubicBezTo>
                          <a:pt x="2716098" y="2436077"/>
                          <a:pt x="2534370" y="2409745"/>
                          <a:pt x="2297235" y="2424236"/>
                        </a:cubicBezTo>
                        <a:cubicBezTo>
                          <a:pt x="2060100" y="2438727"/>
                          <a:pt x="1988006" y="2431361"/>
                          <a:pt x="1736601" y="2424236"/>
                        </a:cubicBezTo>
                        <a:cubicBezTo>
                          <a:pt x="1485196" y="2417111"/>
                          <a:pt x="1222604" y="2431346"/>
                          <a:pt x="991366" y="2424236"/>
                        </a:cubicBezTo>
                        <a:cubicBezTo>
                          <a:pt x="760129" y="2417126"/>
                          <a:pt x="267190" y="2454901"/>
                          <a:pt x="0" y="2424236"/>
                        </a:cubicBezTo>
                        <a:cubicBezTo>
                          <a:pt x="-1862" y="2248510"/>
                          <a:pt x="-336" y="2025829"/>
                          <a:pt x="0" y="1866662"/>
                        </a:cubicBezTo>
                        <a:cubicBezTo>
                          <a:pt x="336" y="1707495"/>
                          <a:pt x="2201" y="1533923"/>
                          <a:pt x="0" y="1333330"/>
                        </a:cubicBezTo>
                        <a:cubicBezTo>
                          <a:pt x="-2201" y="1132737"/>
                          <a:pt x="27359" y="1011398"/>
                          <a:pt x="0" y="727271"/>
                        </a:cubicBezTo>
                        <a:cubicBezTo>
                          <a:pt x="-27359" y="443144"/>
                          <a:pt x="-16843" y="234202"/>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TextBox 8">
            <a:extLst>
              <a:ext uri="{FF2B5EF4-FFF2-40B4-BE49-F238E27FC236}">
                <a16:creationId xmlns:a16="http://schemas.microsoft.com/office/drawing/2014/main" id="{59D6447B-F6AC-4189-967E-3CF127D3BF04}"/>
              </a:ext>
            </a:extLst>
          </p:cNvPr>
          <p:cNvSpPr txBox="1"/>
          <p:nvPr/>
        </p:nvSpPr>
        <p:spPr>
          <a:xfrm>
            <a:off x="350392" y="6771871"/>
            <a:ext cx="6153308" cy="677108"/>
          </a:xfrm>
          <a:prstGeom prst="rect">
            <a:avLst/>
          </a:prstGeom>
          <a:noFill/>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lang="en-GB" b="1" dirty="0">
                <a:latin typeface="Arial" panose="020B0604020202020204" pitchFamily="34" charset="0"/>
                <a:cs typeface="Arial" panose="020B0604020202020204" pitchFamily="34" charset="0"/>
              </a:rPr>
              <a:t>The first steps </a:t>
            </a:r>
            <a:endParaRPr lang="en-GB" dirty="0">
              <a:latin typeface="Arial" panose="020B0604020202020204" pitchFamily="34" charset="0"/>
              <a:cs typeface="Arial" panose="020B0604020202020204" pitchFamily="34" charset="0"/>
            </a:endParaRPr>
          </a:p>
          <a:p>
            <a:pPr marL="0" marR="0" lvl="0" indent="0" defTabSz="457200" rtl="0" eaLnBrk="1" fontAlgn="auto" latinLnBrk="0" hangingPunct="1">
              <a:lnSpc>
                <a:spcPct val="100000"/>
              </a:lnSpc>
              <a:spcBef>
                <a:spcPts val="0"/>
              </a:spcBef>
              <a:spcAft>
                <a:spcPts val="0"/>
              </a:spcAft>
              <a:buClrTx/>
              <a:buSzTx/>
              <a:buFontTx/>
              <a:buNone/>
              <a:tabLst/>
              <a:defRPr/>
            </a:pPr>
            <a:r>
              <a:rPr lang="en-GB" sz="1000" dirty="0">
                <a:effectLst/>
                <a:latin typeface="Calibri" panose="020F0502020204030204" pitchFamily="34" charset="0"/>
                <a:ea typeface="Calibri" panose="020F0502020204030204" pitchFamily="34" charset="0"/>
                <a:cs typeface="Times New Roman" panose="02020603050405020304" pitchFamily="18" charset="0"/>
              </a:rPr>
              <a:t>Write down two concrete first steps to achieving what you wrote in the box above. If possible, add some time to your calendar now to start these steps.</a:t>
            </a:r>
            <a:endParaRPr kumimoji="0" lang="en-GB" sz="1000" b="1" i="0" u="none" strike="noStrike" kern="1200" cap="none" spc="0" normalizeH="0" baseline="0" noProof="0" dirty="0">
              <a:ln>
                <a:noFill/>
              </a:ln>
              <a:effectLst/>
              <a:uLnTx/>
              <a:uFillTx/>
              <a:latin typeface="Arial" panose="020B0604020202020204" pitchFamily="34" charset="0"/>
              <a:ea typeface="+mn-ea"/>
              <a:cs typeface="Arial" panose="020B0604020202020204" pitchFamily="34" charset="0"/>
            </a:endParaRPr>
          </a:p>
        </p:txBody>
      </p:sp>
      <p:sp>
        <p:nvSpPr>
          <p:cNvPr id="10" name="Rectangle 9">
            <a:extLst>
              <a:ext uri="{FF2B5EF4-FFF2-40B4-BE49-F238E27FC236}">
                <a16:creationId xmlns:a16="http://schemas.microsoft.com/office/drawing/2014/main" id="{498BE9F4-9CBB-444A-B173-B60D94589356}"/>
              </a:ext>
            </a:extLst>
          </p:cNvPr>
          <p:cNvSpPr/>
          <p:nvPr/>
        </p:nvSpPr>
        <p:spPr>
          <a:xfrm>
            <a:off x="374806" y="7468572"/>
            <a:ext cx="6153309" cy="1778189"/>
          </a:xfrm>
          <a:prstGeom prst="rect">
            <a:avLst/>
          </a:prstGeom>
          <a:ln>
            <a:extLst>
              <a:ext uri="{C807C97D-BFC1-408E-A445-0C87EB9F89A2}">
                <ask:lineSketchStyleProps xmlns:ask="http://schemas.microsoft.com/office/drawing/2018/sketchyshapes" sd="2943743863">
                  <a:custGeom>
                    <a:avLst/>
                    <a:gdLst>
                      <a:gd name="connsiteX0" fmla="*/ 0 w 6153309"/>
                      <a:gd name="connsiteY0" fmla="*/ 0 h 2424236"/>
                      <a:gd name="connsiteX1" fmla="*/ 622168 w 6153309"/>
                      <a:gd name="connsiteY1" fmla="*/ 0 h 2424236"/>
                      <a:gd name="connsiteX2" fmla="*/ 1121270 w 6153309"/>
                      <a:gd name="connsiteY2" fmla="*/ 0 h 2424236"/>
                      <a:gd name="connsiteX3" fmla="*/ 1620371 w 6153309"/>
                      <a:gd name="connsiteY3" fmla="*/ 0 h 2424236"/>
                      <a:gd name="connsiteX4" fmla="*/ 2365605 w 6153309"/>
                      <a:gd name="connsiteY4" fmla="*/ 0 h 2424236"/>
                      <a:gd name="connsiteX5" fmla="*/ 2987773 w 6153309"/>
                      <a:gd name="connsiteY5" fmla="*/ 0 h 2424236"/>
                      <a:gd name="connsiteX6" fmla="*/ 3794541 w 6153309"/>
                      <a:gd name="connsiteY6" fmla="*/ 0 h 2424236"/>
                      <a:gd name="connsiteX7" fmla="*/ 4539775 w 6153309"/>
                      <a:gd name="connsiteY7" fmla="*/ 0 h 2424236"/>
                      <a:gd name="connsiteX8" fmla="*/ 5223476 w 6153309"/>
                      <a:gd name="connsiteY8" fmla="*/ 0 h 2424236"/>
                      <a:gd name="connsiteX9" fmla="*/ 6153309 w 6153309"/>
                      <a:gd name="connsiteY9" fmla="*/ 0 h 2424236"/>
                      <a:gd name="connsiteX10" fmla="*/ 6153309 w 6153309"/>
                      <a:gd name="connsiteY10" fmla="*/ 630301 h 2424236"/>
                      <a:gd name="connsiteX11" fmla="*/ 6153309 w 6153309"/>
                      <a:gd name="connsiteY11" fmla="*/ 1187876 h 2424236"/>
                      <a:gd name="connsiteX12" fmla="*/ 6153309 w 6153309"/>
                      <a:gd name="connsiteY12" fmla="*/ 1721208 h 2424236"/>
                      <a:gd name="connsiteX13" fmla="*/ 6153309 w 6153309"/>
                      <a:gd name="connsiteY13" fmla="*/ 2424236 h 2424236"/>
                      <a:gd name="connsiteX14" fmla="*/ 5408075 w 6153309"/>
                      <a:gd name="connsiteY14" fmla="*/ 2424236 h 2424236"/>
                      <a:gd name="connsiteX15" fmla="*/ 4908973 w 6153309"/>
                      <a:gd name="connsiteY15" fmla="*/ 2424236 h 2424236"/>
                      <a:gd name="connsiteX16" fmla="*/ 4225272 w 6153309"/>
                      <a:gd name="connsiteY16" fmla="*/ 2424236 h 2424236"/>
                      <a:gd name="connsiteX17" fmla="*/ 3726170 w 6153309"/>
                      <a:gd name="connsiteY17" fmla="*/ 2424236 h 2424236"/>
                      <a:gd name="connsiteX18" fmla="*/ 3042469 w 6153309"/>
                      <a:gd name="connsiteY18" fmla="*/ 2424236 h 2424236"/>
                      <a:gd name="connsiteX19" fmla="*/ 2481835 w 6153309"/>
                      <a:gd name="connsiteY19" fmla="*/ 2424236 h 2424236"/>
                      <a:gd name="connsiteX20" fmla="*/ 1982733 w 6153309"/>
                      <a:gd name="connsiteY20" fmla="*/ 2424236 h 2424236"/>
                      <a:gd name="connsiteX21" fmla="*/ 1175966 w 6153309"/>
                      <a:gd name="connsiteY21" fmla="*/ 2424236 h 2424236"/>
                      <a:gd name="connsiteX22" fmla="*/ 0 w 6153309"/>
                      <a:gd name="connsiteY22" fmla="*/ 2424236 h 2424236"/>
                      <a:gd name="connsiteX23" fmla="*/ 0 w 6153309"/>
                      <a:gd name="connsiteY23" fmla="*/ 1818177 h 2424236"/>
                      <a:gd name="connsiteX24" fmla="*/ 0 w 6153309"/>
                      <a:gd name="connsiteY24" fmla="*/ 1260603 h 2424236"/>
                      <a:gd name="connsiteX25" fmla="*/ 0 w 6153309"/>
                      <a:gd name="connsiteY25" fmla="*/ 606059 h 2424236"/>
                      <a:gd name="connsiteX26" fmla="*/ 0 w 6153309"/>
                      <a:gd name="connsiteY26" fmla="*/ 0 h 242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6153309" h="2424236" fill="none" extrusionOk="0">
                        <a:moveTo>
                          <a:pt x="0" y="0"/>
                        </a:moveTo>
                        <a:cubicBezTo>
                          <a:pt x="161108" y="-31049"/>
                          <a:pt x="365338" y="-29367"/>
                          <a:pt x="622168" y="0"/>
                        </a:cubicBezTo>
                        <a:cubicBezTo>
                          <a:pt x="878998" y="29367"/>
                          <a:pt x="883104" y="-20946"/>
                          <a:pt x="1121270" y="0"/>
                        </a:cubicBezTo>
                        <a:cubicBezTo>
                          <a:pt x="1359436" y="20946"/>
                          <a:pt x="1383399" y="5104"/>
                          <a:pt x="1620371" y="0"/>
                        </a:cubicBezTo>
                        <a:cubicBezTo>
                          <a:pt x="1857343" y="-5104"/>
                          <a:pt x="2189288" y="-14317"/>
                          <a:pt x="2365605" y="0"/>
                        </a:cubicBezTo>
                        <a:cubicBezTo>
                          <a:pt x="2541922" y="14317"/>
                          <a:pt x="2843203" y="22400"/>
                          <a:pt x="2987773" y="0"/>
                        </a:cubicBezTo>
                        <a:cubicBezTo>
                          <a:pt x="3132343" y="-22400"/>
                          <a:pt x="3444890" y="36133"/>
                          <a:pt x="3794541" y="0"/>
                        </a:cubicBezTo>
                        <a:cubicBezTo>
                          <a:pt x="4144192" y="-36133"/>
                          <a:pt x="4269039" y="-2309"/>
                          <a:pt x="4539775" y="0"/>
                        </a:cubicBezTo>
                        <a:cubicBezTo>
                          <a:pt x="4810511" y="2309"/>
                          <a:pt x="5069298" y="-21688"/>
                          <a:pt x="5223476" y="0"/>
                        </a:cubicBezTo>
                        <a:cubicBezTo>
                          <a:pt x="5377654" y="21688"/>
                          <a:pt x="5935912" y="3289"/>
                          <a:pt x="6153309" y="0"/>
                        </a:cubicBezTo>
                        <a:cubicBezTo>
                          <a:pt x="6161956" y="171576"/>
                          <a:pt x="6174543" y="428957"/>
                          <a:pt x="6153309" y="630301"/>
                        </a:cubicBezTo>
                        <a:cubicBezTo>
                          <a:pt x="6132075" y="831645"/>
                          <a:pt x="6157831" y="940195"/>
                          <a:pt x="6153309" y="1187876"/>
                        </a:cubicBezTo>
                        <a:cubicBezTo>
                          <a:pt x="6148787" y="1435557"/>
                          <a:pt x="6168309" y="1477552"/>
                          <a:pt x="6153309" y="1721208"/>
                        </a:cubicBezTo>
                        <a:cubicBezTo>
                          <a:pt x="6138309" y="1964864"/>
                          <a:pt x="6140072" y="2132123"/>
                          <a:pt x="6153309" y="2424236"/>
                        </a:cubicBezTo>
                        <a:cubicBezTo>
                          <a:pt x="5953743" y="2402949"/>
                          <a:pt x="5653524" y="2453838"/>
                          <a:pt x="5408075" y="2424236"/>
                        </a:cubicBezTo>
                        <a:cubicBezTo>
                          <a:pt x="5162626" y="2394634"/>
                          <a:pt x="5142237" y="2400170"/>
                          <a:pt x="4908973" y="2424236"/>
                        </a:cubicBezTo>
                        <a:cubicBezTo>
                          <a:pt x="4675709" y="2448302"/>
                          <a:pt x="4528330" y="2430873"/>
                          <a:pt x="4225272" y="2424236"/>
                        </a:cubicBezTo>
                        <a:cubicBezTo>
                          <a:pt x="3922214" y="2417599"/>
                          <a:pt x="3953302" y="2437503"/>
                          <a:pt x="3726170" y="2424236"/>
                        </a:cubicBezTo>
                        <a:cubicBezTo>
                          <a:pt x="3499038" y="2410969"/>
                          <a:pt x="3212757" y="2454588"/>
                          <a:pt x="3042469" y="2424236"/>
                        </a:cubicBezTo>
                        <a:cubicBezTo>
                          <a:pt x="2872181" y="2393884"/>
                          <a:pt x="2639323" y="2418278"/>
                          <a:pt x="2481835" y="2424236"/>
                        </a:cubicBezTo>
                        <a:cubicBezTo>
                          <a:pt x="2324347" y="2430194"/>
                          <a:pt x="2155342" y="2415393"/>
                          <a:pt x="1982733" y="2424236"/>
                        </a:cubicBezTo>
                        <a:cubicBezTo>
                          <a:pt x="1810124" y="2433079"/>
                          <a:pt x="1574491" y="2421332"/>
                          <a:pt x="1175966" y="2424236"/>
                        </a:cubicBezTo>
                        <a:cubicBezTo>
                          <a:pt x="777441" y="2427140"/>
                          <a:pt x="498329" y="2425447"/>
                          <a:pt x="0" y="2424236"/>
                        </a:cubicBezTo>
                        <a:cubicBezTo>
                          <a:pt x="6472" y="2157216"/>
                          <a:pt x="16084" y="1981527"/>
                          <a:pt x="0" y="1818177"/>
                        </a:cubicBezTo>
                        <a:cubicBezTo>
                          <a:pt x="-16084" y="1654827"/>
                          <a:pt x="3015" y="1397468"/>
                          <a:pt x="0" y="1260603"/>
                        </a:cubicBezTo>
                        <a:cubicBezTo>
                          <a:pt x="-3015" y="1123738"/>
                          <a:pt x="-11573" y="829232"/>
                          <a:pt x="0" y="606059"/>
                        </a:cubicBezTo>
                        <a:cubicBezTo>
                          <a:pt x="11573" y="382886"/>
                          <a:pt x="-20662" y="212463"/>
                          <a:pt x="0" y="0"/>
                        </a:cubicBezTo>
                        <a:close/>
                      </a:path>
                      <a:path w="6153309" h="2424236" stroke="0" extrusionOk="0">
                        <a:moveTo>
                          <a:pt x="0" y="0"/>
                        </a:moveTo>
                        <a:cubicBezTo>
                          <a:pt x="325983" y="-21754"/>
                          <a:pt x="508401" y="-15077"/>
                          <a:pt x="683701" y="0"/>
                        </a:cubicBezTo>
                        <a:cubicBezTo>
                          <a:pt x="859001" y="15077"/>
                          <a:pt x="1023874" y="-19798"/>
                          <a:pt x="1182803" y="0"/>
                        </a:cubicBezTo>
                        <a:cubicBezTo>
                          <a:pt x="1341732" y="19798"/>
                          <a:pt x="1606823" y="-26969"/>
                          <a:pt x="1804971" y="0"/>
                        </a:cubicBezTo>
                        <a:cubicBezTo>
                          <a:pt x="2003119" y="26969"/>
                          <a:pt x="2334225" y="-34633"/>
                          <a:pt x="2611738" y="0"/>
                        </a:cubicBezTo>
                        <a:cubicBezTo>
                          <a:pt x="2889251" y="34633"/>
                          <a:pt x="3177798" y="36642"/>
                          <a:pt x="3356972" y="0"/>
                        </a:cubicBezTo>
                        <a:cubicBezTo>
                          <a:pt x="3536146" y="-36642"/>
                          <a:pt x="3725521" y="-663"/>
                          <a:pt x="3979140" y="0"/>
                        </a:cubicBezTo>
                        <a:cubicBezTo>
                          <a:pt x="4232759" y="663"/>
                          <a:pt x="4319579" y="-15805"/>
                          <a:pt x="4601308" y="0"/>
                        </a:cubicBezTo>
                        <a:cubicBezTo>
                          <a:pt x="4883037" y="15805"/>
                          <a:pt x="4990480" y="12694"/>
                          <a:pt x="5223476" y="0"/>
                        </a:cubicBezTo>
                        <a:cubicBezTo>
                          <a:pt x="5456472" y="-12694"/>
                          <a:pt x="5933747" y="-9995"/>
                          <a:pt x="6153309" y="0"/>
                        </a:cubicBezTo>
                        <a:cubicBezTo>
                          <a:pt x="6178589" y="249106"/>
                          <a:pt x="6156566" y="315872"/>
                          <a:pt x="6153309" y="581817"/>
                        </a:cubicBezTo>
                        <a:cubicBezTo>
                          <a:pt x="6150052" y="847762"/>
                          <a:pt x="6154254" y="924742"/>
                          <a:pt x="6153309" y="1212118"/>
                        </a:cubicBezTo>
                        <a:cubicBezTo>
                          <a:pt x="6152364" y="1499494"/>
                          <a:pt x="6171576" y="1586893"/>
                          <a:pt x="6153309" y="1793935"/>
                        </a:cubicBezTo>
                        <a:cubicBezTo>
                          <a:pt x="6135042" y="2000977"/>
                          <a:pt x="6149443" y="2206666"/>
                          <a:pt x="6153309" y="2424236"/>
                        </a:cubicBezTo>
                        <a:cubicBezTo>
                          <a:pt x="5822796" y="2451835"/>
                          <a:pt x="5665837" y="2432634"/>
                          <a:pt x="5408075" y="2424236"/>
                        </a:cubicBezTo>
                        <a:cubicBezTo>
                          <a:pt x="5150313" y="2415838"/>
                          <a:pt x="5066130" y="2439220"/>
                          <a:pt x="4847440" y="2424236"/>
                        </a:cubicBezTo>
                        <a:cubicBezTo>
                          <a:pt x="4628750" y="2409252"/>
                          <a:pt x="4430813" y="2400013"/>
                          <a:pt x="4163739" y="2424236"/>
                        </a:cubicBezTo>
                        <a:cubicBezTo>
                          <a:pt x="3896665" y="2448459"/>
                          <a:pt x="3525631" y="2411703"/>
                          <a:pt x="3356972" y="2424236"/>
                        </a:cubicBezTo>
                        <a:cubicBezTo>
                          <a:pt x="3188313" y="2436769"/>
                          <a:pt x="2999642" y="2412395"/>
                          <a:pt x="2857870" y="2424236"/>
                        </a:cubicBezTo>
                        <a:cubicBezTo>
                          <a:pt x="2716098" y="2436077"/>
                          <a:pt x="2534370" y="2409745"/>
                          <a:pt x="2297235" y="2424236"/>
                        </a:cubicBezTo>
                        <a:cubicBezTo>
                          <a:pt x="2060100" y="2438727"/>
                          <a:pt x="1988006" y="2431361"/>
                          <a:pt x="1736601" y="2424236"/>
                        </a:cubicBezTo>
                        <a:cubicBezTo>
                          <a:pt x="1485196" y="2417111"/>
                          <a:pt x="1222604" y="2431346"/>
                          <a:pt x="991366" y="2424236"/>
                        </a:cubicBezTo>
                        <a:cubicBezTo>
                          <a:pt x="760129" y="2417126"/>
                          <a:pt x="267190" y="2454901"/>
                          <a:pt x="0" y="2424236"/>
                        </a:cubicBezTo>
                        <a:cubicBezTo>
                          <a:pt x="-1862" y="2248510"/>
                          <a:pt x="-336" y="2025829"/>
                          <a:pt x="0" y="1866662"/>
                        </a:cubicBezTo>
                        <a:cubicBezTo>
                          <a:pt x="336" y="1707495"/>
                          <a:pt x="2201" y="1533923"/>
                          <a:pt x="0" y="1333330"/>
                        </a:cubicBezTo>
                        <a:cubicBezTo>
                          <a:pt x="-2201" y="1132737"/>
                          <a:pt x="27359" y="1011398"/>
                          <a:pt x="0" y="727271"/>
                        </a:cubicBezTo>
                        <a:cubicBezTo>
                          <a:pt x="-27359" y="443144"/>
                          <a:pt x="-16843" y="234202"/>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9372372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TotalTime>
  <Words>411</Words>
  <Application>Microsoft Office PowerPoint</Application>
  <PresentationFormat>A4 Paper (210x297 mm)</PresentationFormat>
  <Paragraphs>36</Paragraphs>
  <Slides>5</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5</vt:i4>
      </vt:variant>
    </vt:vector>
  </HeadingPairs>
  <TitlesOfParts>
    <vt:vector size="10" baseType="lpstr">
      <vt:lpstr>Arial</vt:lpstr>
      <vt:lpstr>Calibri</vt:lpstr>
      <vt:lpstr>Calibri Light</vt:lpstr>
      <vt:lpstr>Office Theme</vt:lpstr>
      <vt:lpstr>1_Office Theme</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Magdalena Chrobot</dc:creator>
  <cp:lastModifiedBy>Magdalena Chrobot</cp:lastModifiedBy>
  <cp:revision>14</cp:revision>
  <dcterms:created xsi:type="dcterms:W3CDTF">2022-04-01T10:36:40Z</dcterms:created>
  <dcterms:modified xsi:type="dcterms:W3CDTF">2022-04-27T08:01:03Z</dcterms:modified>
</cp:coreProperties>
</file>